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44"/>
  </p:notesMasterIdLst>
  <p:sldIdLst>
    <p:sldId id="256" r:id="rId2"/>
    <p:sldId id="386" r:id="rId3"/>
    <p:sldId id="271" r:id="rId4"/>
    <p:sldId id="310" r:id="rId5"/>
    <p:sldId id="273" r:id="rId6"/>
    <p:sldId id="313" r:id="rId7"/>
    <p:sldId id="311" r:id="rId8"/>
    <p:sldId id="291" r:id="rId9"/>
    <p:sldId id="362" r:id="rId10"/>
    <p:sldId id="363" r:id="rId11"/>
    <p:sldId id="364" r:id="rId12"/>
    <p:sldId id="312" r:id="rId13"/>
    <p:sldId id="319" r:id="rId14"/>
    <p:sldId id="325" r:id="rId15"/>
    <p:sldId id="326" r:id="rId16"/>
    <p:sldId id="365" r:id="rId17"/>
    <p:sldId id="368" r:id="rId18"/>
    <p:sldId id="369" r:id="rId19"/>
    <p:sldId id="371" r:id="rId20"/>
    <p:sldId id="370" r:id="rId21"/>
    <p:sldId id="327" r:id="rId22"/>
    <p:sldId id="328" r:id="rId23"/>
    <p:sldId id="367" r:id="rId24"/>
    <p:sldId id="321" r:id="rId25"/>
    <p:sldId id="366" r:id="rId26"/>
    <p:sldId id="323" r:id="rId27"/>
    <p:sldId id="322" r:id="rId28"/>
    <p:sldId id="314" r:id="rId29"/>
    <p:sldId id="315" r:id="rId30"/>
    <p:sldId id="316" r:id="rId31"/>
    <p:sldId id="317" r:id="rId32"/>
    <p:sldId id="318" r:id="rId33"/>
    <p:sldId id="329" r:id="rId34"/>
    <p:sldId id="331" r:id="rId35"/>
    <p:sldId id="395" r:id="rId36"/>
    <p:sldId id="396" r:id="rId37"/>
    <p:sldId id="397" r:id="rId38"/>
    <p:sldId id="402" r:id="rId39"/>
    <p:sldId id="299" r:id="rId40"/>
    <p:sldId id="300" r:id="rId41"/>
    <p:sldId id="302" r:id="rId42"/>
    <p:sldId id="406" r:id="rId43"/>
    <p:sldId id="283" r:id="rId44"/>
    <p:sldId id="285" r:id="rId45"/>
    <p:sldId id="336" r:id="rId46"/>
    <p:sldId id="332" r:id="rId47"/>
    <p:sldId id="389" r:id="rId48"/>
    <p:sldId id="357" r:id="rId49"/>
    <p:sldId id="358" r:id="rId50"/>
    <p:sldId id="359" r:id="rId51"/>
    <p:sldId id="361" r:id="rId52"/>
    <p:sldId id="333" r:id="rId53"/>
    <p:sldId id="334" r:id="rId54"/>
    <p:sldId id="337" r:id="rId55"/>
    <p:sldId id="338" r:id="rId56"/>
    <p:sldId id="340" r:id="rId57"/>
    <p:sldId id="339" r:id="rId58"/>
    <p:sldId id="343" r:id="rId59"/>
    <p:sldId id="344" r:id="rId60"/>
    <p:sldId id="345" r:id="rId61"/>
    <p:sldId id="346" r:id="rId62"/>
    <p:sldId id="355" r:id="rId63"/>
    <p:sldId id="280" r:id="rId64"/>
    <p:sldId id="289" r:id="rId65"/>
    <p:sldId id="293" r:id="rId66"/>
    <p:sldId id="277" r:id="rId67"/>
    <p:sldId id="276" r:id="rId68"/>
    <p:sldId id="290" r:id="rId69"/>
    <p:sldId id="286" r:id="rId70"/>
    <p:sldId id="257" r:id="rId71"/>
    <p:sldId id="262" r:id="rId72"/>
    <p:sldId id="259" r:id="rId73"/>
    <p:sldId id="261" r:id="rId74"/>
    <p:sldId id="260" r:id="rId75"/>
    <p:sldId id="281" r:id="rId76"/>
    <p:sldId id="258" r:id="rId77"/>
    <p:sldId id="309" r:id="rId78"/>
    <p:sldId id="308" r:id="rId79"/>
    <p:sldId id="307" r:id="rId80"/>
    <p:sldId id="306" r:id="rId81"/>
    <p:sldId id="287" r:id="rId82"/>
    <p:sldId id="288" r:id="rId83"/>
    <p:sldId id="292" r:id="rId84"/>
    <p:sldId id="391" r:id="rId85"/>
    <p:sldId id="392" r:id="rId86"/>
    <p:sldId id="295" r:id="rId87"/>
    <p:sldId id="296" r:id="rId88"/>
    <p:sldId id="294" r:id="rId89"/>
    <p:sldId id="349" r:id="rId90"/>
    <p:sldId id="350" r:id="rId91"/>
    <p:sldId id="352" r:id="rId92"/>
    <p:sldId id="372" r:id="rId93"/>
    <p:sldId id="373" r:id="rId94"/>
    <p:sldId id="374" r:id="rId95"/>
    <p:sldId id="375" r:id="rId96"/>
    <p:sldId id="376" r:id="rId97"/>
    <p:sldId id="377" r:id="rId98"/>
    <p:sldId id="408" r:id="rId99"/>
    <p:sldId id="409" r:id="rId100"/>
    <p:sldId id="412" r:id="rId101"/>
    <p:sldId id="411" r:id="rId102"/>
    <p:sldId id="410" r:id="rId103"/>
    <p:sldId id="413" r:id="rId104"/>
    <p:sldId id="416" r:id="rId105"/>
    <p:sldId id="418" r:id="rId106"/>
    <p:sldId id="417" r:id="rId107"/>
    <p:sldId id="420" r:id="rId108"/>
    <p:sldId id="437" r:id="rId109"/>
    <p:sldId id="422" r:id="rId110"/>
    <p:sldId id="421" r:id="rId111"/>
    <p:sldId id="419" r:id="rId112"/>
    <p:sldId id="425" r:id="rId113"/>
    <p:sldId id="424" r:id="rId114"/>
    <p:sldId id="423" r:id="rId115"/>
    <p:sldId id="426" r:id="rId116"/>
    <p:sldId id="428" r:id="rId117"/>
    <p:sldId id="427" r:id="rId118"/>
    <p:sldId id="429" r:id="rId119"/>
    <p:sldId id="459" r:id="rId120"/>
    <p:sldId id="430" r:id="rId121"/>
    <p:sldId id="432" r:id="rId122"/>
    <p:sldId id="457" r:id="rId123"/>
    <p:sldId id="458" r:id="rId124"/>
    <p:sldId id="431" r:id="rId125"/>
    <p:sldId id="436" r:id="rId126"/>
    <p:sldId id="435" r:id="rId127"/>
    <p:sldId id="439" r:id="rId128"/>
    <p:sldId id="441" r:id="rId129"/>
    <p:sldId id="440" r:id="rId130"/>
    <p:sldId id="460" r:id="rId131"/>
    <p:sldId id="438" r:id="rId132"/>
    <p:sldId id="442" r:id="rId133"/>
    <p:sldId id="445" r:id="rId134"/>
    <p:sldId id="444" r:id="rId135"/>
    <p:sldId id="448" r:id="rId136"/>
    <p:sldId id="449" r:id="rId137"/>
    <p:sldId id="452" r:id="rId138"/>
    <p:sldId id="454" r:id="rId139"/>
    <p:sldId id="453" r:id="rId140"/>
    <p:sldId id="456" r:id="rId141"/>
    <p:sldId id="387" r:id="rId142"/>
    <p:sldId id="383" r:id="rId1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3" autoAdjust="0"/>
    <p:restoredTop sz="94660"/>
  </p:normalViewPr>
  <p:slideViewPr>
    <p:cSldViewPr>
      <p:cViewPr varScale="1">
        <p:scale>
          <a:sx n="69" d="100"/>
          <a:sy n="69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75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EA814A-C281-47CA-93B5-F49662B3CF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941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uk-UA" altLang="uk-UA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uk-UA" altLang="uk-UA" smtClean="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uk-UA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42 w 1231"/>
                        <a:gd name="T1" fmla="*/ 283 h 2560"/>
                        <a:gd name="T2" fmla="*/ 420 w 1231"/>
                        <a:gd name="T3" fmla="*/ 115 h 2560"/>
                        <a:gd name="T4" fmla="*/ 588 w 1231"/>
                        <a:gd name="T5" fmla="*/ 7 h 2560"/>
                        <a:gd name="T6" fmla="*/ 905 w 1231"/>
                        <a:gd name="T7" fmla="*/ 61 h 2560"/>
                        <a:gd name="T8" fmla="*/ 1066 w 1231"/>
                        <a:gd name="T9" fmla="*/ 349 h 2560"/>
                        <a:gd name="T10" fmla="*/ 989 w 1231"/>
                        <a:gd name="T11" fmla="*/ 769 h 2560"/>
                        <a:gd name="T12" fmla="*/ 953 w 1231"/>
                        <a:gd name="T13" fmla="*/ 943 h 2560"/>
                        <a:gd name="T14" fmla="*/ 1120 w 1231"/>
                        <a:gd name="T15" fmla="*/ 1075 h 2560"/>
                        <a:gd name="T16" fmla="*/ 1246 w 1231"/>
                        <a:gd name="T17" fmla="*/ 1525 h 2560"/>
                        <a:gd name="T18" fmla="*/ 1138 w 1231"/>
                        <a:gd name="T19" fmla="*/ 1969 h 2560"/>
                        <a:gd name="T20" fmla="*/ 917 w 1231"/>
                        <a:gd name="T21" fmla="*/ 2077 h 2560"/>
                        <a:gd name="T22" fmla="*/ 731 w 1231"/>
                        <a:gd name="T23" fmla="*/ 2059 h 2560"/>
                        <a:gd name="T24" fmla="*/ 665 w 1231"/>
                        <a:gd name="T25" fmla="*/ 2251 h 2560"/>
                        <a:gd name="T26" fmla="*/ 534 w 1231"/>
                        <a:gd name="T27" fmla="*/ 2527 h 2560"/>
                        <a:gd name="T28" fmla="*/ 216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4 w 1231"/>
                        <a:gd name="T37" fmla="*/ 1513 h 2560"/>
                        <a:gd name="T38" fmla="*/ 222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4 w 1231"/>
                        <a:gd name="T45" fmla="*/ 2431 h 2560"/>
                        <a:gd name="T46" fmla="*/ 600 w 1231"/>
                        <a:gd name="T47" fmla="*/ 2227 h 2560"/>
                        <a:gd name="T48" fmla="*/ 582 w 1231"/>
                        <a:gd name="T49" fmla="*/ 1807 h 2560"/>
                        <a:gd name="T50" fmla="*/ 498 w 1231"/>
                        <a:gd name="T51" fmla="*/ 1531 h 2560"/>
                        <a:gd name="T52" fmla="*/ 540 w 1231"/>
                        <a:gd name="T53" fmla="*/ 1459 h 2560"/>
                        <a:gd name="T54" fmla="*/ 635 w 1231"/>
                        <a:gd name="T55" fmla="*/ 1633 h 2560"/>
                        <a:gd name="T56" fmla="*/ 731 w 1231"/>
                        <a:gd name="T57" fmla="*/ 1933 h 2560"/>
                        <a:gd name="T58" fmla="*/ 977 w 1231"/>
                        <a:gd name="T59" fmla="*/ 1963 h 2560"/>
                        <a:gd name="T60" fmla="*/ 1150 w 1231"/>
                        <a:gd name="T61" fmla="*/ 1687 h 2560"/>
                        <a:gd name="T62" fmla="*/ 1132 w 1231"/>
                        <a:gd name="T63" fmla="*/ 1273 h 2560"/>
                        <a:gd name="T64" fmla="*/ 893 w 1231"/>
                        <a:gd name="T65" fmla="*/ 1057 h 2560"/>
                        <a:gd name="T66" fmla="*/ 689 w 1231"/>
                        <a:gd name="T67" fmla="*/ 1129 h 2560"/>
                        <a:gd name="T68" fmla="*/ 582 w 1231"/>
                        <a:gd name="T69" fmla="*/ 1117 h 2560"/>
                        <a:gd name="T70" fmla="*/ 629 w 1231"/>
                        <a:gd name="T71" fmla="*/ 1033 h 2560"/>
                        <a:gd name="T72" fmla="*/ 821 w 1231"/>
                        <a:gd name="T73" fmla="*/ 937 h 2560"/>
                        <a:gd name="T74" fmla="*/ 959 w 1231"/>
                        <a:gd name="T75" fmla="*/ 613 h 2560"/>
                        <a:gd name="T76" fmla="*/ 893 w 1231"/>
                        <a:gd name="T77" fmla="*/ 175 h 2560"/>
                        <a:gd name="T78" fmla="*/ 629 w 1231"/>
                        <a:gd name="T79" fmla="*/ 103 h 2560"/>
                        <a:gd name="T80" fmla="*/ 396 w 1231"/>
                        <a:gd name="T81" fmla="*/ 355 h 2560"/>
                        <a:gd name="T82" fmla="*/ 408 w 1231"/>
                        <a:gd name="T83" fmla="*/ 763 h 2560"/>
                        <a:gd name="T84" fmla="*/ 348 w 1231"/>
                        <a:gd name="T85" fmla="*/ 949 h 2560"/>
                        <a:gd name="T86" fmla="*/ 294 w 1231"/>
                        <a:gd name="T87" fmla="*/ 685 h 2560"/>
                        <a:gd name="T88" fmla="*/ 312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0 h 2071"/>
                        <a:gd name="T2" fmla="*/ 797 w 865"/>
                        <a:gd name="T3" fmla="*/ 345 h 2071"/>
                        <a:gd name="T4" fmla="*/ 863 w 865"/>
                        <a:gd name="T5" fmla="*/ 201 h 2071"/>
                        <a:gd name="T6" fmla="*/ 809 w 865"/>
                        <a:gd name="T7" fmla="*/ 213 h 2071"/>
                        <a:gd name="T8" fmla="*/ 749 w 865"/>
                        <a:gd name="T9" fmla="*/ 213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1 h 2071"/>
                        <a:gd name="T22" fmla="*/ 119 w 865"/>
                        <a:gd name="T23" fmla="*/ 399 h 2071"/>
                        <a:gd name="T24" fmla="*/ 131 w 865"/>
                        <a:gd name="T25" fmla="*/ 580 h 2071"/>
                        <a:gd name="T26" fmla="*/ 173 w 865"/>
                        <a:gd name="T27" fmla="*/ 772 h 2071"/>
                        <a:gd name="T28" fmla="*/ 197 w 865"/>
                        <a:gd name="T29" fmla="*/ 869 h 2071"/>
                        <a:gd name="T30" fmla="*/ 167 w 865"/>
                        <a:gd name="T31" fmla="*/ 971 h 2071"/>
                        <a:gd name="T32" fmla="*/ 65 w 865"/>
                        <a:gd name="T33" fmla="*/ 1109 h 2071"/>
                        <a:gd name="T34" fmla="*/ 17 w 865"/>
                        <a:gd name="T35" fmla="*/ 1278 h 2071"/>
                        <a:gd name="T36" fmla="*/ 5 w 865"/>
                        <a:gd name="T37" fmla="*/ 1530 h 2071"/>
                        <a:gd name="T38" fmla="*/ 47 w 865"/>
                        <a:gd name="T39" fmla="*/ 1723 h 2071"/>
                        <a:gd name="T40" fmla="*/ 131 w 865"/>
                        <a:gd name="T41" fmla="*/ 1873 h 2071"/>
                        <a:gd name="T42" fmla="*/ 299 w 865"/>
                        <a:gd name="T43" fmla="*/ 1958 h 2071"/>
                        <a:gd name="T44" fmla="*/ 425 w 865"/>
                        <a:gd name="T45" fmla="*/ 1952 h 2071"/>
                        <a:gd name="T46" fmla="*/ 467 w 865"/>
                        <a:gd name="T47" fmla="*/ 1964 h 2071"/>
                        <a:gd name="T48" fmla="*/ 497 w 865"/>
                        <a:gd name="T49" fmla="*/ 2036 h 2071"/>
                        <a:gd name="T50" fmla="*/ 497 w 865"/>
                        <a:gd name="T51" fmla="*/ 1934 h 2071"/>
                        <a:gd name="T52" fmla="*/ 557 w 865"/>
                        <a:gd name="T53" fmla="*/ 1753 h 2071"/>
                        <a:gd name="T54" fmla="*/ 617 w 865"/>
                        <a:gd name="T55" fmla="*/ 1633 h 2071"/>
                        <a:gd name="T56" fmla="*/ 581 w 865"/>
                        <a:gd name="T57" fmla="*/ 1675 h 2071"/>
                        <a:gd name="T58" fmla="*/ 515 w 865"/>
                        <a:gd name="T59" fmla="*/ 1795 h 2071"/>
                        <a:gd name="T60" fmla="*/ 407 w 865"/>
                        <a:gd name="T61" fmla="*/ 1878 h 2071"/>
                        <a:gd name="T62" fmla="*/ 269 w 865"/>
                        <a:gd name="T63" fmla="*/ 1873 h 2071"/>
                        <a:gd name="T64" fmla="*/ 179 w 865"/>
                        <a:gd name="T65" fmla="*/ 1789 h 2071"/>
                        <a:gd name="T66" fmla="*/ 113 w 865"/>
                        <a:gd name="T67" fmla="*/ 1615 h 2071"/>
                        <a:gd name="T68" fmla="*/ 107 w 865"/>
                        <a:gd name="T69" fmla="*/ 1374 h 2071"/>
                        <a:gd name="T70" fmla="*/ 137 w 865"/>
                        <a:gd name="T71" fmla="*/ 1175 h 2071"/>
                        <a:gd name="T72" fmla="*/ 203 w 865"/>
                        <a:gd name="T73" fmla="*/ 1055 h 2071"/>
                        <a:gd name="T74" fmla="*/ 323 w 865"/>
                        <a:gd name="T75" fmla="*/ 1007 h 2071"/>
                        <a:gd name="T76" fmla="*/ 509 w 865"/>
                        <a:gd name="T77" fmla="*/ 1061 h 2071"/>
                        <a:gd name="T78" fmla="*/ 611 w 865"/>
                        <a:gd name="T79" fmla="*/ 1109 h 2071"/>
                        <a:gd name="T80" fmla="*/ 665 w 865"/>
                        <a:gd name="T81" fmla="*/ 1085 h 2071"/>
                        <a:gd name="T82" fmla="*/ 659 w 865"/>
                        <a:gd name="T83" fmla="*/ 1031 h 2071"/>
                        <a:gd name="T84" fmla="*/ 611 w 865"/>
                        <a:gd name="T85" fmla="*/ 989 h 2071"/>
                        <a:gd name="T86" fmla="*/ 497 w 865"/>
                        <a:gd name="T87" fmla="*/ 965 h 2071"/>
                        <a:gd name="T88" fmla="*/ 323 w 865"/>
                        <a:gd name="T89" fmla="*/ 881 h 2071"/>
                        <a:gd name="T90" fmla="*/ 233 w 865"/>
                        <a:gd name="T91" fmla="*/ 670 h 2071"/>
                        <a:gd name="T92" fmla="*/ 209 w 865"/>
                        <a:gd name="T93" fmla="*/ 411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5 h 2071"/>
                        <a:gd name="T102" fmla="*/ 737 w 865"/>
                        <a:gd name="T103" fmla="*/ 423 h 2071"/>
                        <a:gd name="T104" fmla="*/ 773 w 865"/>
                        <a:gd name="T105" fmla="*/ 592 h 2071"/>
                        <a:gd name="T106" fmla="*/ 809 w 865"/>
                        <a:gd name="T107" fmla="*/ 574 h 2071"/>
                        <a:gd name="T108" fmla="*/ 785 w 865"/>
                        <a:gd name="T109" fmla="*/ 52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uk-UA" altLang="uk-UA" smtClean="0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98 h 521"/>
                      <a:gd name="T2" fmla="*/ 27 w 266"/>
                      <a:gd name="T3" fmla="*/ 283 h 521"/>
                      <a:gd name="T4" fmla="*/ 101 w 266"/>
                      <a:gd name="T5" fmla="*/ 45 h 521"/>
                      <a:gd name="T6" fmla="*/ 168 w 266"/>
                      <a:gd name="T7" fmla="*/ 3 h 521"/>
                      <a:gd name="T8" fmla="*/ 220 w 266"/>
                      <a:gd name="T9" fmla="*/ 39 h 521"/>
                      <a:gd name="T10" fmla="*/ 241 w 266"/>
                      <a:gd name="T11" fmla="*/ 134 h 521"/>
                      <a:gd name="T12" fmla="*/ 192 w 266"/>
                      <a:gd name="T13" fmla="*/ 283 h 521"/>
                      <a:gd name="T14" fmla="*/ 97 w 266"/>
                      <a:gd name="T15" fmla="*/ 492 h 521"/>
                      <a:gd name="T16" fmla="*/ 40 w 266"/>
                      <a:gd name="T17" fmla="*/ 516 h 521"/>
                      <a:gd name="T18" fmla="*/ 3 w 266"/>
                      <a:gd name="T19" fmla="*/ 498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10 w 392"/>
                      <a:gd name="T1" fmla="*/ 229 h 340"/>
                      <a:gd name="T2" fmla="*/ 16 w 392"/>
                      <a:gd name="T3" fmla="*/ 98 h 340"/>
                      <a:gd name="T4" fmla="*/ 4 w 392"/>
                      <a:gd name="T5" fmla="*/ 50 h 340"/>
                      <a:gd name="T6" fmla="*/ 28 w 392"/>
                      <a:gd name="T7" fmla="*/ 3 h 340"/>
                      <a:gd name="T8" fmla="*/ 140 w 392"/>
                      <a:gd name="T9" fmla="*/ 32 h 340"/>
                      <a:gd name="T10" fmla="*/ 270 w 392"/>
                      <a:gd name="T11" fmla="*/ 85 h 340"/>
                      <a:gd name="T12" fmla="*/ 394 w 392"/>
                      <a:gd name="T13" fmla="*/ 181 h 340"/>
                      <a:gd name="T14" fmla="*/ 418 w 392"/>
                      <a:gd name="T15" fmla="*/ 311 h 340"/>
                      <a:gd name="T16" fmla="*/ 366 w 392"/>
                      <a:gd name="T17" fmla="*/ 380 h 340"/>
                      <a:gd name="T18" fmla="*/ 264 w 392"/>
                      <a:gd name="T19" fmla="*/ 359 h 340"/>
                      <a:gd name="T20" fmla="*/ 110 w 392"/>
                      <a:gd name="T21" fmla="*/ 229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80 h 558"/>
                      <a:gd name="T2" fmla="*/ 37 w 151"/>
                      <a:gd name="T3" fmla="*/ 44 h 558"/>
                      <a:gd name="T4" fmla="*/ 56 w 151"/>
                      <a:gd name="T5" fmla="*/ 3 h 558"/>
                      <a:gd name="T6" fmla="*/ 92 w 151"/>
                      <a:gd name="T7" fmla="*/ 27 h 558"/>
                      <a:gd name="T8" fmla="*/ 117 w 151"/>
                      <a:gd name="T9" fmla="*/ 180 h 558"/>
                      <a:gd name="T10" fmla="*/ 122 w 151"/>
                      <a:gd name="T11" fmla="*/ 458 h 558"/>
                      <a:gd name="T12" fmla="*/ 81 w 151"/>
                      <a:gd name="T13" fmla="*/ 588 h 558"/>
                      <a:gd name="T14" fmla="*/ 19 w 151"/>
                      <a:gd name="T15" fmla="*/ 556 h 558"/>
                      <a:gd name="T16" fmla="*/ 0 w 151"/>
                      <a:gd name="T17" fmla="*/ 340 h 558"/>
                      <a:gd name="T18" fmla="*/ 15 w 151"/>
                      <a:gd name="T19" fmla="*/ 180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0 w 392"/>
                      <a:gd name="T1" fmla="*/ 56 h 253"/>
                      <a:gd name="T2" fmla="*/ 297 w 392"/>
                      <a:gd name="T3" fmla="*/ 19 h 253"/>
                      <a:gd name="T4" fmla="*/ 352 w 392"/>
                      <a:gd name="T5" fmla="*/ 7 h 253"/>
                      <a:gd name="T6" fmla="*/ 370 w 392"/>
                      <a:gd name="T7" fmla="*/ 56 h 253"/>
                      <a:gd name="T8" fmla="*/ 315 w 392"/>
                      <a:gd name="T9" fmla="*/ 118 h 253"/>
                      <a:gd name="T10" fmla="*/ 188 w 392"/>
                      <a:gd name="T11" fmla="*/ 198 h 253"/>
                      <a:gd name="T12" fmla="*/ 37 w 392"/>
                      <a:gd name="T13" fmla="*/ 219 h 253"/>
                      <a:gd name="T14" fmla="*/ 1 w 392"/>
                      <a:gd name="T15" fmla="*/ 167 h 253"/>
                      <a:gd name="T16" fmla="*/ 43 w 392"/>
                      <a:gd name="T17" fmla="*/ 101 h 253"/>
                      <a:gd name="T18" fmla="*/ 170 w 392"/>
                      <a:gd name="T19" fmla="*/ 56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69 w 238"/>
                      <a:gd name="T1" fmla="*/ 244 h 386"/>
                      <a:gd name="T2" fmla="*/ 23 w 238"/>
                      <a:gd name="T3" fmla="*/ 172 h 386"/>
                      <a:gd name="T4" fmla="*/ 0 w 238"/>
                      <a:gd name="T5" fmla="*/ 86 h 386"/>
                      <a:gd name="T6" fmla="*/ 23 w 238"/>
                      <a:gd name="T7" fmla="*/ 12 h 386"/>
                      <a:gd name="T8" fmla="*/ 109 w 238"/>
                      <a:gd name="T9" fmla="*/ 24 h 386"/>
                      <a:gd name="T10" fmla="*/ 161 w 238"/>
                      <a:gd name="T11" fmla="*/ 118 h 386"/>
                      <a:gd name="T12" fmla="*/ 210 w 238"/>
                      <a:gd name="T13" fmla="*/ 276 h 386"/>
                      <a:gd name="T14" fmla="*/ 184 w 238"/>
                      <a:gd name="T15" fmla="*/ 340 h 386"/>
                      <a:gd name="T16" fmla="*/ 152 w 238"/>
                      <a:gd name="T17" fmla="*/ 319 h 386"/>
                      <a:gd name="T18" fmla="*/ 69 w 238"/>
                      <a:gd name="T19" fmla="*/ 24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uk-UA" altLang="uk-UA" smtClean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uk-UA"/>
            </a:p>
          </p:txBody>
        </p:sp>
      </p:grpSp>
      <p:sp>
        <p:nvSpPr>
          <p:cNvPr id="24684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24684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EE14-7AE6-4F5C-81C9-34B6123D64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384853"/>
      </p:ext>
    </p:extLst>
  </p:cSld>
  <p:clrMapOvr>
    <a:masterClrMapping/>
  </p:clrMapOvr>
  <p:transition spd="slow" advTm="5000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9C6E5-32B5-4BF1-81B7-710031946E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138909"/>
      </p:ext>
    </p:extLst>
  </p:cSld>
  <p:clrMapOvr>
    <a:masterClrMapping/>
  </p:clrMapOvr>
  <p:transition spd="slow" advTm="5000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B8F68-5206-44BE-98C1-53D3967078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11347"/>
      </p:ext>
    </p:extLst>
  </p:cSld>
  <p:clrMapOvr>
    <a:masterClrMapping/>
  </p:clrMapOvr>
  <p:transition spd="slow" advTm="5000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0F1EF-DC0E-406D-985F-06B23856A5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533599"/>
      </p:ext>
    </p:extLst>
  </p:cSld>
  <p:clrMapOvr>
    <a:masterClrMapping/>
  </p:clrMapOvr>
  <p:transition spd="slow" advTm="5000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великий об'єкт і два маленьких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A5D29-77B1-4DC1-94C9-9649BCCA1F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623812"/>
      </p:ext>
    </p:extLst>
  </p:cSld>
  <p:clrMapOvr>
    <a:masterClrMapping/>
  </p:clrMapOvr>
  <p:transition spd="slow" advTm="5000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і об'єкт поверх тек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7386638" cy="21717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C12F-E600-4E40-9B36-1CFB25A4E9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848639"/>
      </p:ext>
    </p:extLst>
  </p:cSld>
  <p:clrMapOvr>
    <a:masterClrMapping/>
  </p:clrMapOvr>
  <p:transition spd="slow" advTm="5000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BE39-6EE3-48B3-9538-5146AE85681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352546"/>
      </p:ext>
    </p:extLst>
  </p:cSld>
  <p:clrMapOvr>
    <a:masterClrMapping/>
  </p:clrMapOvr>
  <p:transition spd="slow" advTm="5000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2E34-4E52-4216-BDE8-F1A5CCB95B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5370597"/>
      </p:ext>
    </p:extLst>
  </p:cSld>
  <p:clrMapOvr>
    <a:masterClrMapping/>
  </p:clrMapOvr>
  <p:transition spd="slow" advTm="5000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28AF-D04A-4839-AA2A-4C7162B537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810735"/>
      </p:ext>
    </p:extLst>
  </p:cSld>
  <p:clrMapOvr>
    <a:masterClrMapping/>
  </p:clrMapOvr>
  <p:transition spd="slow" advTm="5000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0C29D-DCAF-4E95-904C-24AFADE12A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3237339"/>
      </p:ext>
    </p:extLst>
  </p:cSld>
  <p:clrMapOvr>
    <a:masterClrMapping/>
  </p:clrMapOvr>
  <p:transition spd="slow" advTm="5000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5B37-354E-42D9-8FBE-8CF7BFF73A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153256"/>
      </p:ext>
    </p:extLst>
  </p:cSld>
  <p:clrMapOvr>
    <a:masterClrMapping/>
  </p:clrMapOvr>
  <p:transition spd="slow" advTm="5000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5BBC-DA86-4C8C-8515-3C96D0F555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509548"/>
      </p:ext>
    </p:extLst>
  </p:cSld>
  <p:clrMapOvr>
    <a:masterClrMapping/>
  </p:clrMapOvr>
  <p:transition spd="slow" advTm="5000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75EF-2FCC-471F-9663-20E6A6628D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1856258"/>
      </p:ext>
    </p:extLst>
  </p:cSld>
  <p:clrMapOvr>
    <a:masterClrMapping/>
  </p:clrMapOvr>
  <p:transition spd="slow" advTm="5000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47DE6-AF85-4710-9A77-D7162DF944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524494"/>
      </p:ext>
    </p:extLst>
  </p:cSld>
  <p:clrMapOvr>
    <a:masterClrMapping/>
  </p:clrMapOvr>
  <p:transition spd="slow" advTm="5000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uk-UA" altLang="uk-UA" smtClean="0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uk-UA" altLang="uk-UA" smtClean="0"/>
            </a:p>
          </p:txBody>
        </p:sp>
        <p:sp>
          <p:nvSpPr>
            <p:cNvPr id="24576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uk-UA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42 w 1231"/>
                        <a:gd name="T1" fmla="*/ 283 h 2560"/>
                        <a:gd name="T2" fmla="*/ 420 w 1231"/>
                        <a:gd name="T3" fmla="*/ 115 h 2560"/>
                        <a:gd name="T4" fmla="*/ 588 w 1231"/>
                        <a:gd name="T5" fmla="*/ 7 h 2560"/>
                        <a:gd name="T6" fmla="*/ 905 w 1231"/>
                        <a:gd name="T7" fmla="*/ 61 h 2560"/>
                        <a:gd name="T8" fmla="*/ 1066 w 1231"/>
                        <a:gd name="T9" fmla="*/ 349 h 2560"/>
                        <a:gd name="T10" fmla="*/ 989 w 1231"/>
                        <a:gd name="T11" fmla="*/ 769 h 2560"/>
                        <a:gd name="T12" fmla="*/ 953 w 1231"/>
                        <a:gd name="T13" fmla="*/ 943 h 2560"/>
                        <a:gd name="T14" fmla="*/ 1120 w 1231"/>
                        <a:gd name="T15" fmla="*/ 1075 h 2560"/>
                        <a:gd name="T16" fmla="*/ 1246 w 1231"/>
                        <a:gd name="T17" fmla="*/ 1525 h 2560"/>
                        <a:gd name="T18" fmla="*/ 1138 w 1231"/>
                        <a:gd name="T19" fmla="*/ 1969 h 2560"/>
                        <a:gd name="T20" fmla="*/ 917 w 1231"/>
                        <a:gd name="T21" fmla="*/ 2077 h 2560"/>
                        <a:gd name="T22" fmla="*/ 731 w 1231"/>
                        <a:gd name="T23" fmla="*/ 2059 h 2560"/>
                        <a:gd name="T24" fmla="*/ 665 w 1231"/>
                        <a:gd name="T25" fmla="*/ 2251 h 2560"/>
                        <a:gd name="T26" fmla="*/ 534 w 1231"/>
                        <a:gd name="T27" fmla="*/ 2527 h 2560"/>
                        <a:gd name="T28" fmla="*/ 216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4 w 1231"/>
                        <a:gd name="T37" fmla="*/ 1513 h 2560"/>
                        <a:gd name="T38" fmla="*/ 222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4 w 1231"/>
                        <a:gd name="T45" fmla="*/ 2431 h 2560"/>
                        <a:gd name="T46" fmla="*/ 600 w 1231"/>
                        <a:gd name="T47" fmla="*/ 2227 h 2560"/>
                        <a:gd name="T48" fmla="*/ 582 w 1231"/>
                        <a:gd name="T49" fmla="*/ 1807 h 2560"/>
                        <a:gd name="T50" fmla="*/ 498 w 1231"/>
                        <a:gd name="T51" fmla="*/ 1531 h 2560"/>
                        <a:gd name="T52" fmla="*/ 540 w 1231"/>
                        <a:gd name="T53" fmla="*/ 1459 h 2560"/>
                        <a:gd name="T54" fmla="*/ 635 w 1231"/>
                        <a:gd name="T55" fmla="*/ 1633 h 2560"/>
                        <a:gd name="T56" fmla="*/ 731 w 1231"/>
                        <a:gd name="T57" fmla="*/ 1933 h 2560"/>
                        <a:gd name="T58" fmla="*/ 977 w 1231"/>
                        <a:gd name="T59" fmla="*/ 1963 h 2560"/>
                        <a:gd name="T60" fmla="*/ 1150 w 1231"/>
                        <a:gd name="T61" fmla="*/ 1687 h 2560"/>
                        <a:gd name="T62" fmla="*/ 1132 w 1231"/>
                        <a:gd name="T63" fmla="*/ 1273 h 2560"/>
                        <a:gd name="T64" fmla="*/ 893 w 1231"/>
                        <a:gd name="T65" fmla="*/ 1057 h 2560"/>
                        <a:gd name="T66" fmla="*/ 689 w 1231"/>
                        <a:gd name="T67" fmla="*/ 1129 h 2560"/>
                        <a:gd name="T68" fmla="*/ 582 w 1231"/>
                        <a:gd name="T69" fmla="*/ 1117 h 2560"/>
                        <a:gd name="T70" fmla="*/ 629 w 1231"/>
                        <a:gd name="T71" fmla="*/ 1033 h 2560"/>
                        <a:gd name="T72" fmla="*/ 821 w 1231"/>
                        <a:gd name="T73" fmla="*/ 937 h 2560"/>
                        <a:gd name="T74" fmla="*/ 959 w 1231"/>
                        <a:gd name="T75" fmla="*/ 613 h 2560"/>
                        <a:gd name="T76" fmla="*/ 893 w 1231"/>
                        <a:gd name="T77" fmla="*/ 175 h 2560"/>
                        <a:gd name="T78" fmla="*/ 629 w 1231"/>
                        <a:gd name="T79" fmla="*/ 103 h 2560"/>
                        <a:gd name="T80" fmla="*/ 396 w 1231"/>
                        <a:gd name="T81" fmla="*/ 355 h 2560"/>
                        <a:gd name="T82" fmla="*/ 408 w 1231"/>
                        <a:gd name="T83" fmla="*/ 763 h 2560"/>
                        <a:gd name="T84" fmla="*/ 348 w 1231"/>
                        <a:gd name="T85" fmla="*/ 949 h 2560"/>
                        <a:gd name="T86" fmla="*/ 294 w 1231"/>
                        <a:gd name="T87" fmla="*/ 685 h 2560"/>
                        <a:gd name="T88" fmla="*/ 312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0 h 2071"/>
                        <a:gd name="T2" fmla="*/ 797 w 865"/>
                        <a:gd name="T3" fmla="*/ 345 h 2071"/>
                        <a:gd name="T4" fmla="*/ 863 w 865"/>
                        <a:gd name="T5" fmla="*/ 201 h 2071"/>
                        <a:gd name="T6" fmla="*/ 809 w 865"/>
                        <a:gd name="T7" fmla="*/ 213 h 2071"/>
                        <a:gd name="T8" fmla="*/ 749 w 865"/>
                        <a:gd name="T9" fmla="*/ 213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1 h 2071"/>
                        <a:gd name="T22" fmla="*/ 119 w 865"/>
                        <a:gd name="T23" fmla="*/ 399 h 2071"/>
                        <a:gd name="T24" fmla="*/ 131 w 865"/>
                        <a:gd name="T25" fmla="*/ 580 h 2071"/>
                        <a:gd name="T26" fmla="*/ 173 w 865"/>
                        <a:gd name="T27" fmla="*/ 772 h 2071"/>
                        <a:gd name="T28" fmla="*/ 197 w 865"/>
                        <a:gd name="T29" fmla="*/ 869 h 2071"/>
                        <a:gd name="T30" fmla="*/ 167 w 865"/>
                        <a:gd name="T31" fmla="*/ 971 h 2071"/>
                        <a:gd name="T32" fmla="*/ 65 w 865"/>
                        <a:gd name="T33" fmla="*/ 1109 h 2071"/>
                        <a:gd name="T34" fmla="*/ 17 w 865"/>
                        <a:gd name="T35" fmla="*/ 1278 h 2071"/>
                        <a:gd name="T36" fmla="*/ 5 w 865"/>
                        <a:gd name="T37" fmla="*/ 1530 h 2071"/>
                        <a:gd name="T38" fmla="*/ 47 w 865"/>
                        <a:gd name="T39" fmla="*/ 1723 h 2071"/>
                        <a:gd name="T40" fmla="*/ 131 w 865"/>
                        <a:gd name="T41" fmla="*/ 1873 h 2071"/>
                        <a:gd name="T42" fmla="*/ 299 w 865"/>
                        <a:gd name="T43" fmla="*/ 1958 h 2071"/>
                        <a:gd name="T44" fmla="*/ 425 w 865"/>
                        <a:gd name="T45" fmla="*/ 1952 h 2071"/>
                        <a:gd name="T46" fmla="*/ 467 w 865"/>
                        <a:gd name="T47" fmla="*/ 1964 h 2071"/>
                        <a:gd name="T48" fmla="*/ 497 w 865"/>
                        <a:gd name="T49" fmla="*/ 2036 h 2071"/>
                        <a:gd name="T50" fmla="*/ 497 w 865"/>
                        <a:gd name="T51" fmla="*/ 1934 h 2071"/>
                        <a:gd name="T52" fmla="*/ 557 w 865"/>
                        <a:gd name="T53" fmla="*/ 1753 h 2071"/>
                        <a:gd name="T54" fmla="*/ 617 w 865"/>
                        <a:gd name="T55" fmla="*/ 1633 h 2071"/>
                        <a:gd name="T56" fmla="*/ 581 w 865"/>
                        <a:gd name="T57" fmla="*/ 1675 h 2071"/>
                        <a:gd name="T58" fmla="*/ 515 w 865"/>
                        <a:gd name="T59" fmla="*/ 1795 h 2071"/>
                        <a:gd name="T60" fmla="*/ 407 w 865"/>
                        <a:gd name="T61" fmla="*/ 1878 h 2071"/>
                        <a:gd name="T62" fmla="*/ 269 w 865"/>
                        <a:gd name="T63" fmla="*/ 1873 h 2071"/>
                        <a:gd name="T64" fmla="*/ 179 w 865"/>
                        <a:gd name="T65" fmla="*/ 1789 h 2071"/>
                        <a:gd name="T66" fmla="*/ 113 w 865"/>
                        <a:gd name="T67" fmla="*/ 1615 h 2071"/>
                        <a:gd name="T68" fmla="*/ 107 w 865"/>
                        <a:gd name="T69" fmla="*/ 1374 h 2071"/>
                        <a:gd name="T70" fmla="*/ 137 w 865"/>
                        <a:gd name="T71" fmla="*/ 1175 h 2071"/>
                        <a:gd name="T72" fmla="*/ 203 w 865"/>
                        <a:gd name="T73" fmla="*/ 1055 h 2071"/>
                        <a:gd name="T74" fmla="*/ 323 w 865"/>
                        <a:gd name="T75" fmla="*/ 1007 h 2071"/>
                        <a:gd name="T76" fmla="*/ 509 w 865"/>
                        <a:gd name="T77" fmla="*/ 1061 h 2071"/>
                        <a:gd name="T78" fmla="*/ 611 w 865"/>
                        <a:gd name="T79" fmla="*/ 1109 h 2071"/>
                        <a:gd name="T80" fmla="*/ 665 w 865"/>
                        <a:gd name="T81" fmla="*/ 1085 h 2071"/>
                        <a:gd name="T82" fmla="*/ 659 w 865"/>
                        <a:gd name="T83" fmla="*/ 1031 h 2071"/>
                        <a:gd name="T84" fmla="*/ 611 w 865"/>
                        <a:gd name="T85" fmla="*/ 989 h 2071"/>
                        <a:gd name="T86" fmla="*/ 497 w 865"/>
                        <a:gd name="T87" fmla="*/ 965 h 2071"/>
                        <a:gd name="T88" fmla="*/ 323 w 865"/>
                        <a:gd name="T89" fmla="*/ 881 h 2071"/>
                        <a:gd name="T90" fmla="*/ 233 w 865"/>
                        <a:gd name="T91" fmla="*/ 670 h 2071"/>
                        <a:gd name="T92" fmla="*/ 209 w 865"/>
                        <a:gd name="T93" fmla="*/ 411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5 h 2071"/>
                        <a:gd name="T102" fmla="*/ 737 w 865"/>
                        <a:gd name="T103" fmla="*/ 423 h 2071"/>
                        <a:gd name="T104" fmla="*/ 773 w 865"/>
                        <a:gd name="T105" fmla="*/ 592 h 2071"/>
                        <a:gd name="T106" fmla="*/ 809 w 865"/>
                        <a:gd name="T107" fmla="*/ 574 h 2071"/>
                        <a:gd name="T108" fmla="*/ 785 w 865"/>
                        <a:gd name="T109" fmla="*/ 52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uk-UA"/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uk-UA" altLang="uk-UA" smtClean="0"/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98 h 521"/>
                      <a:gd name="T2" fmla="*/ 27 w 266"/>
                      <a:gd name="T3" fmla="*/ 283 h 521"/>
                      <a:gd name="T4" fmla="*/ 101 w 266"/>
                      <a:gd name="T5" fmla="*/ 45 h 521"/>
                      <a:gd name="T6" fmla="*/ 168 w 266"/>
                      <a:gd name="T7" fmla="*/ 3 h 521"/>
                      <a:gd name="T8" fmla="*/ 220 w 266"/>
                      <a:gd name="T9" fmla="*/ 39 h 521"/>
                      <a:gd name="T10" fmla="*/ 241 w 266"/>
                      <a:gd name="T11" fmla="*/ 134 h 521"/>
                      <a:gd name="T12" fmla="*/ 192 w 266"/>
                      <a:gd name="T13" fmla="*/ 283 h 521"/>
                      <a:gd name="T14" fmla="*/ 97 w 266"/>
                      <a:gd name="T15" fmla="*/ 492 h 521"/>
                      <a:gd name="T16" fmla="*/ 40 w 266"/>
                      <a:gd name="T17" fmla="*/ 516 h 521"/>
                      <a:gd name="T18" fmla="*/ 3 w 266"/>
                      <a:gd name="T19" fmla="*/ 498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10 w 392"/>
                      <a:gd name="T1" fmla="*/ 229 h 340"/>
                      <a:gd name="T2" fmla="*/ 16 w 392"/>
                      <a:gd name="T3" fmla="*/ 98 h 340"/>
                      <a:gd name="T4" fmla="*/ 4 w 392"/>
                      <a:gd name="T5" fmla="*/ 50 h 340"/>
                      <a:gd name="T6" fmla="*/ 28 w 392"/>
                      <a:gd name="T7" fmla="*/ 3 h 340"/>
                      <a:gd name="T8" fmla="*/ 140 w 392"/>
                      <a:gd name="T9" fmla="*/ 32 h 340"/>
                      <a:gd name="T10" fmla="*/ 270 w 392"/>
                      <a:gd name="T11" fmla="*/ 85 h 340"/>
                      <a:gd name="T12" fmla="*/ 394 w 392"/>
                      <a:gd name="T13" fmla="*/ 181 h 340"/>
                      <a:gd name="T14" fmla="*/ 418 w 392"/>
                      <a:gd name="T15" fmla="*/ 311 h 340"/>
                      <a:gd name="T16" fmla="*/ 366 w 392"/>
                      <a:gd name="T17" fmla="*/ 380 h 340"/>
                      <a:gd name="T18" fmla="*/ 264 w 392"/>
                      <a:gd name="T19" fmla="*/ 359 h 340"/>
                      <a:gd name="T20" fmla="*/ 110 w 392"/>
                      <a:gd name="T21" fmla="*/ 229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80 h 558"/>
                      <a:gd name="T2" fmla="*/ 37 w 151"/>
                      <a:gd name="T3" fmla="*/ 44 h 558"/>
                      <a:gd name="T4" fmla="*/ 56 w 151"/>
                      <a:gd name="T5" fmla="*/ 3 h 558"/>
                      <a:gd name="T6" fmla="*/ 92 w 151"/>
                      <a:gd name="T7" fmla="*/ 27 h 558"/>
                      <a:gd name="T8" fmla="*/ 117 w 151"/>
                      <a:gd name="T9" fmla="*/ 180 h 558"/>
                      <a:gd name="T10" fmla="*/ 122 w 151"/>
                      <a:gd name="T11" fmla="*/ 458 h 558"/>
                      <a:gd name="T12" fmla="*/ 81 w 151"/>
                      <a:gd name="T13" fmla="*/ 588 h 558"/>
                      <a:gd name="T14" fmla="*/ 19 w 151"/>
                      <a:gd name="T15" fmla="*/ 556 h 558"/>
                      <a:gd name="T16" fmla="*/ 0 w 151"/>
                      <a:gd name="T17" fmla="*/ 340 h 558"/>
                      <a:gd name="T18" fmla="*/ 15 w 151"/>
                      <a:gd name="T19" fmla="*/ 180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0 w 392"/>
                      <a:gd name="T1" fmla="*/ 56 h 253"/>
                      <a:gd name="T2" fmla="*/ 297 w 392"/>
                      <a:gd name="T3" fmla="*/ 19 h 253"/>
                      <a:gd name="T4" fmla="*/ 352 w 392"/>
                      <a:gd name="T5" fmla="*/ 7 h 253"/>
                      <a:gd name="T6" fmla="*/ 370 w 392"/>
                      <a:gd name="T7" fmla="*/ 56 h 253"/>
                      <a:gd name="T8" fmla="*/ 315 w 392"/>
                      <a:gd name="T9" fmla="*/ 118 h 253"/>
                      <a:gd name="T10" fmla="*/ 188 w 392"/>
                      <a:gd name="T11" fmla="*/ 198 h 253"/>
                      <a:gd name="T12" fmla="*/ 37 w 392"/>
                      <a:gd name="T13" fmla="*/ 219 h 253"/>
                      <a:gd name="T14" fmla="*/ 1 w 392"/>
                      <a:gd name="T15" fmla="*/ 167 h 253"/>
                      <a:gd name="T16" fmla="*/ 43 w 392"/>
                      <a:gd name="T17" fmla="*/ 101 h 253"/>
                      <a:gd name="T18" fmla="*/ 170 w 392"/>
                      <a:gd name="T19" fmla="*/ 56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69 w 238"/>
                      <a:gd name="T1" fmla="*/ 244 h 386"/>
                      <a:gd name="T2" fmla="*/ 23 w 238"/>
                      <a:gd name="T3" fmla="*/ 172 h 386"/>
                      <a:gd name="T4" fmla="*/ 0 w 238"/>
                      <a:gd name="T5" fmla="*/ 86 h 386"/>
                      <a:gd name="T6" fmla="*/ 23 w 238"/>
                      <a:gd name="T7" fmla="*/ 12 h 386"/>
                      <a:gd name="T8" fmla="*/ 109 w 238"/>
                      <a:gd name="T9" fmla="*/ 24 h 386"/>
                      <a:gd name="T10" fmla="*/ 161 w 238"/>
                      <a:gd name="T11" fmla="*/ 118 h 386"/>
                      <a:gd name="T12" fmla="*/ 210 w 238"/>
                      <a:gd name="T13" fmla="*/ 276 h 386"/>
                      <a:gd name="T14" fmla="*/ 184 w 238"/>
                      <a:gd name="T15" fmla="*/ 340 h 386"/>
                      <a:gd name="T16" fmla="*/ 152 w 238"/>
                      <a:gd name="T17" fmla="*/ 319 h 386"/>
                      <a:gd name="T18" fmla="*/ 69 w 238"/>
                      <a:gd name="T19" fmla="*/ 24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uk-UA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580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4580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581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uk-UA" altLang="uk-UA" smtClean="0"/>
            </a:p>
          </p:txBody>
        </p:sp>
        <p:sp>
          <p:nvSpPr>
            <p:cNvPr id="24581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uk-UA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24581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582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582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BAFF8F0-AFED-43D2-AA4E-B823867CFC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transition spd="slow" advTm="5000"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20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1056;&#1072;&#1073;&#1086;&#1095;&#1080;&#1081;%20&#1089;&#1090;&#1086;&#1083;\New%20Stories%20(Highway%20Blues).wma" TargetMode="Externa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Beethoven's%20Symphony%20No.%209%20(Scherzo)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689100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684213" y="2565400"/>
            <a:ext cx="6551612" cy="345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Нашому училищу</a:t>
            </a:r>
          </a:p>
          <a:p>
            <a:pPr algn="ctr"/>
            <a:r>
              <a:rPr lang="ru-RU" sz="80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70 років</a:t>
            </a:r>
          </a:p>
          <a:p>
            <a:pPr algn="ctr"/>
            <a:r>
              <a:rPr lang="ru-RU" sz="80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1945-2015 р.р.</a:t>
            </a:r>
            <a:endParaRPr lang="uk-UA" sz="8000" b="1" kern="10">
              <a:ln w="1905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onotype Corsiva"/>
            </a:endParaRPr>
          </a:p>
        </p:txBody>
      </p:sp>
      <p:pic>
        <p:nvPicPr>
          <p:cNvPr id="3076" name="Picture 7" descr="gerb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575" y="333375"/>
            <a:ext cx="1944688" cy="1727200"/>
          </a:xfrm>
        </p:spPr>
      </p:pic>
      <p:pic>
        <p:nvPicPr>
          <p:cNvPr id="2056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New Stories (Highway Blues)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84538"/>
            <a:ext cx="2968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7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714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canImage041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800975" cy="6858000"/>
          </a:xfrm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711325" y="5927725"/>
            <a:ext cx="50212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altLang="uk-UA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Заняття парашутним спортом 1964 р.</a:t>
            </a:r>
            <a:endParaRPr lang="uk-UA" altLang="uk-UA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70 - УПА</a:t>
            </a:r>
          </a:p>
        </p:txBody>
      </p:sp>
      <p:pic>
        <p:nvPicPr>
          <p:cNvPr id="121859" name="Picture 4" descr="C:\Users\user\Desktop\діти\xl8ivSzJu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76327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uk-UA" altLang="uk-UA" smtClean="0"/>
              <a:t>Студентська клятва 2012 р.</a:t>
            </a:r>
          </a:p>
        </p:txBody>
      </p:sp>
      <p:pic>
        <p:nvPicPr>
          <p:cNvPr id="122883" name="Picture 2" descr="C:\Users\user\Desktop\діти\7Pmwbj_PP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08050"/>
            <a:ext cx="9145588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«Я студент - і я цим пишаюся»2012р</a:t>
            </a:r>
          </a:p>
        </p:txBody>
      </p:sp>
      <p:pic>
        <p:nvPicPr>
          <p:cNvPr id="123907" name="Picture 2" descr="C:\Users\user\Desktop\діти\tSCvUdvBoZ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88931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Брейн-ринг 2012 р.</a:t>
            </a:r>
          </a:p>
        </p:txBody>
      </p:sp>
      <p:pic>
        <p:nvPicPr>
          <p:cNvPr id="124931" name="Picture 2" descr="C:\Users\user\Desktop\діти\mzA9q7tUUk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Батьківські збори 2012 р.</a:t>
            </a:r>
          </a:p>
        </p:txBody>
      </p:sp>
      <p:pic>
        <p:nvPicPr>
          <p:cNvPr id="125955" name="Picture 2" descr="C:\Users\user\Desktop\діти\aee7c5X7oj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8799513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z="2800" smtClean="0"/>
              <a:t>Фестиваль патріотичного спрямування.</a:t>
            </a:r>
          </a:p>
        </p:txBody>
      </p:sp>
      <p:pic>
        <p:nvPicPr>
          <p:cNvPr id="129027" name="Picture 2" descr="C:\Users\user\Desktop\діти\4iV3CfyjBO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35013"/>
            <a:ext cx="8831262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r>
              <a:rPr lang="ru-RU" altLang="uk-UA" sz="2400" smtClean="0"/>
              <a:t>Фестиваль патріотичного спрямування. Наша виставка.2012 р.</a:t>
            </a:r>
            <a:endParaRPr lang="uk-UA" altLang="uk-UA" sz="2400" smtClean="0"/>
          </a:p>
        </p:txBody>
      </p:sp>
      <p:pic>
        <p:nvPicPr>
          <p:cNvPr id="130051" name="Picture 2" descr="C:\Users\user\Desktop\діти\8ZCdyDFT1T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altLang="uk-UA" sz="2400" smtClean="0"/>
              <a:t>Пантоміма "Я обираю життя" ВІЛ-СНІД 2012р.</a:t>
            </a:r>
            <a:endParaRPr lang="uk-UA" altLang="uk-UA" sz="2400" smtClean="0"/>
          </a:p>
        </p:txBody>
      </p:sp>
      <p:pic>
        <p:nvPicPr>
          <p:cNvPr id="131075" name="Picture 2" descr="C:\Users\user\Desktop\діти\voYvSauq7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692150"/>
            <a:ext cx="91376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altLang="uk-UA" sz="2400" smtClean="0">
                <a:solidFill>
                  <a:srgbClr val="2F1311"/>
                </a:solidFill>
              </a:rPr>
              <a:t>Пантоміма "Я обираю життя" ВІЛ-СНІД 2012р.</a:t>
            </a:r>
            <a:endParaRPr lang="uk-UA" altLang="uk-UA" smtClean="0"/>
          </a:p>
        </p:txBody>
      </p:sp>
      <p:pic>
        <p:nvPicPr>
          <p:cNvPr id="132099" name="Picture 2" descr="C:\Users\user\Desktop\діти\JysXReM91B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836613"/>
            <a:ext cx="8677275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z="2800" smtClean="0"/>
              <a:t>День збройних сил України 2012р.</a:t>
            </a:r>
          </a:p>
        </p:txBody>
      </p:sp>
      <p:pic>
        <p:nvPicPr>
          <p:cNvPr id="133123" name="Picture 2" descr="C:\Users\user\Desktop\діти\LL0T-jraYD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canImage036 - Заняття стрілкового гуртка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7345363" cy="6048375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Миколая 2012 р.</a:t>
            </a:r>
          </a:p>
        </p:txBody>
      </p:sp>
      <p:pic>
        <p:nvPicPr>
          <p:cNvPr id="134147" name="Picture 2" descr="C:\Users\user\Desktop\діти\C6n4nmH8dO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Вертеп 2012 р.</a:t>
            </a:r>
          </a:p>
        </p:txBody>
      </p:sp>
      <p:pic>
        <p:nvPicPr>
          <p:cNvPr id="135171" name="Picture 2" descr="C:\Users\user\Desktop\діти\WEMpYndFq5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809625"/>
            <a:ext cx="9134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Святкування нового року 2012 р.</a:t>
            </a:r>
          </a:p>
        </p:txBody>
      </p:sp>
      <p:pic>
        <p:nvPicPr>
          <p:cNvPr id="136195" name="Picture 2" descr="C:\Users\user\Desktop\діти\8vFJx70d6X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765175"/>
            <a:ext cx="912653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r>
              <a:rPr lang="ru-RU" altLang="uk-UA" sz="2400" smtClean="0"/>
              <a:t>Інтелектуальний чемпіонат між педагогами області. 2013 р.</a:t>
            </a:r>
            <a:endParaRPr lang="uk-UA" altLang="uk-UA" sz="2400" smtClean="0"/>
          </a:p>
        </p:txBody>
      </p:sp>
      <p:pic>
        <p:nvPicPr>
          <p:cNvPr id="137219" name="Picture 2" descr="C:\Users\user\Desktop\діти\U9_JBxT036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908050"/>
            <a:ext cx="649605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Шевченківський вечір 2013 р.</a:t>
            </a:r>
          </a:p>
        </p:txBody>
      </p:sp>
      <p:pic>
        <p:nvPicPr>
          <p:cNvPr id="138243" name="Picture 3" descr="C:\Users\user\Desktop\діти\P3211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25195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8 березня 2013р.</a:t>
            </a:r>
          </a:p>
        </p:txBody>
      </p:sp>
      <p:pic>
        <p:nvPicPr>
          <p:cNvPr id="139267" name="Picture 2" descr="C:\Users\user\Desktop\діти\Cfnzp6C54y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765175"/>
            <a:ext cx="902493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Екскурсія Львів 2013 р.</a:t>
            </a:r>
          </a:p>
        </p:txBody>
      </p:sp>
      <p:pic>
        <p:nvPicPr>
          <p:cNvPr id="140291" name="Picture 2" descr="C:\Users\user\Desktop\діти\SCHOtlwgmL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6264275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Вечір вальсу 2013 р.</a:t>
            </a:r>
          </a:p>
        </p:txBody>
      </p:sp>
      <p:pic>
        <p:nvPicPr>
          <p:cNvPr id="141315" name="Picture 2" descr="C:\Users\user\Desktop\діти\Km44ec90To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908050"/>
            <a:ext cx="9021762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Проща 2013 р.</a:t>
            </a:r>
          </a:p>
        </p:txBody>
      </p:sp>
      <p:pic>
        <p:nvPicPr>
          <p:cNvPr id="142339" name="Picture 2" descr="C:\Users\user\Desktop\діти\oOEn78AZ8-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01858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r>
              <a:rPr lang="uk-UA" altLang="uk-UA" sz="2400" smtClean="0"/>
              <a:t>Міс і містер ВПУ № 8 2013р.</a:t>
            </a:r>
          </a:p>
        </p:txBody>
      </p:sp>
      <p:pic>
        <p:nvPicPr>
          <p:cNvPr id="143363" name="Picture 3" descr="C:\Users\user\Desktop\діти\P30509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692150"/>
            <a:ext cx="9034462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canImage016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990600"/>
            <a:ext cx="7272337" cy="5445125"/>
          </a:xfrm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1476375" y="260350"/>
            <a:ext cx="4572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altLang="uk-UA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 училища на святковій демонстрації 1958 р.</a:t>
            </a:r>
            <a:endParaRPr lang="uk-UA" altLang="uk-UA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Останній дзвінок 2013 р.</a:t>
            </a:r>
          </a:p>
        </p:txBody>
      </p:sp>
      <p:pic>
        <p:nvPicPr>
          <p:cNvPr id="144387" name="Picture 2" descr="C:\Users\user\Desktop\діти\ShMdzH8ha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903605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Високий замок. Львів 2013 р.</a:t>
            </a:r>
          </a:p>
        </p:txBody>
      </p:sp>
      <p:pic>
        <p:nvPicPr>
          <p:cNvPr id="145411" name="Picture 2" descr="C:\Users\user\Desktop\діти\loX9xAPQ9C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836613"/>
            <a:ext cx="9144001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r>
              <a:rPr lang="uk-UA" altLang="uk-UA" sz="2800" smtClean="0"/>
              <a:t>Посвячення фігури Матері Божої 2013р</a:t>
            </a:r>
            <a:r>
              <a:rPr lang="uk-UA" altLang="uk-UA" smtClean="0"/>
              <a:t>.</a:t>
            </a:r>
          </a:p>
        </p:txBody>
      </p:sp>
      <p:pic>
        <p:nvPicPr>
          <p:cNvPr id="146435" name="Picture 2" descr="C:\Users\user\Desktop\діти\P50813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1020763"/>
            <a:ext cx="89344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z="2800" smtClean="0">
                <a:solidFill>
                  <a:srgbClr val="2F1311"/>
                </a:solidFill>
              </a:rPr>
              <a:t>Посвячення фігури Матері Божої 2013р</a:t>
            </a:r>
            <a:endParaRPr lang="uk-UA" altLang="uk-UA" smtClean="0"/>
          </a:p>
        </p:txBody>
      </p:sp>
      <p:pic>
        <p:nvPicPr>
          <p:cNvPr id="147459" name="Picture 2" descr="C:\Users\user\Desktop\діти\P50813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836613"/>
            <a:ext cx="9224962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Шевченка 200-ліття 2014р.</a:t>
            </a:r>
          </a:p>
        </p:txBody>
      </p:sp>
      <p:pic>
        <p:nvPicPr>
          <p:cNvPr id="148483" name="Picture 2" descr="C:\Users\user\Desktop\діти\bEzIvrR6M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968375"/>
            <a:ext cx="9024937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Шевченка 200-ліття 2014р.</a:t>
            </a:r>
          </a:p>
        </p:txBody>
      </p:sp>
      <p:pic>
        <p:nvPicPr>
          <p:cNvPr id="149507" name="Picture 4" descr="C:\Users\user\Desktop\діти\P3210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91440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r>
              <a:rPr lang="uk-UA" altLang="uk-UA" sz="2800" smtClean="0"/>
              <a:t>Жіноча чопа січового стрілецтва 2014 </a:t>
            </a:r>
            <a:r>
              <a:rPr lang="uk-UA" altLang="uk-UA" smtClean="0"/>
              <a:t>р.</a:t>
            </a:r>
          </a:p>
        </p:txBody>
      </p:sp>
      <p:pic>
        <p:nvPicPr>
          <p:cNvPr id="150531" name="Picture 2" descr="C:\Users\user\Desktop\діти\HCoG6BKfz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День державності 2014р.</a:t>
            </a:r>
          </a:p>
        </p:txBody>
      </p:sp>
      <p:pic>
        <p:nvPicPr>
          <p:cNvPr id="153603" name="Picture 2" descr="C:\Users\user\Desktop\діти\pxmWbrAgCZ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809625"/>
            <a:ext cx="8826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Ярмарка Львів 2014р.</a:t>
            </a:r>
          </a:p>
        </p:txBody>
      </p:sp>
      <p:pic>
        <p:nvPicPr>
          <p:cNvPr id="154627" name="Picture 2" descr="C:\Users\user\Desktop\діти\m-_XeQo2k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Ярмарка Львів 2014р.</a:t>
            </a:r>
          </a:p>
        </p:txBody>
      </p:sp>
      <p:pic>
        <p:nvPicPr>
          <p:cNvPr id="155651" name="Picture 2" descr="C:\Users\user\Desktop\діти\i3dtL8DzF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31838"/>
            <a:ext cx="90360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370013"/>
            <a:ext cx="7327900" cy="2779712"/>
          </a:xfrm>
        </p:spPr>
        <p:txBody>
          <a:bodyPr/>
          <a:lstStyle/>
          <a:p>
            <a:pPr eaLnBrk="1" hangingPunct="1"/>
            <a:r>
              <a:rPr lang="uk-UA" altLang="uk-UA" sz="3600" smtClean="0"/>
              <a:t>    </a:t>
            </a:r>
            <a:br>
              <a:rPr lang="uk-UA" altLang="uk-UA" sz="3600" smtClean="0"/>
            </a:br>
            <a:r>
              <a:rPr lang="uk-UA" altLang="uk-UA" sz="3600" smtClean="0"/>
              <a:t>   В1959 році Залізничне училище №1 реорганізовано в Залізничне училище №3</a:t>
            </a:r>
            <a:br>
              <a:rPr lang="uk-UA" altLang="uk-UA" sz="3600" smtClean="0"/>
            </a:br>
            <a:r>
              <a:rPr lang="uk-UA" altLang="uk-UA" sz="3600" smtClean="0"/>
              <a:t>    В1962 році в професійно-технічне училище №8</a:t>
            </a:r>
            <a:br>
              <a:rPr lang="uk-UA" altLang="uk-UA" sz="3600" smtClean="0"/>
            </a:br>
            <a:r>
              <a:rPr lang="uk-UA" altLang="uk-UA" sz="3600" smtClean="0"/>
              <a:t>    У 1971 році в середнє професійно-технічне училище№8</a:t>
            </a:r>
            <a:br>
              <a:rPr lang="uk-UA" altLang="uk-UA" sz="3600" smtClean="0"/>
            </a:br>
            <a:r>
              <a:rPr lang="uk-UA" altLang="uk-UA" sz="3600" smtClean="0"/>
              <a:t>    З1990 року – Вище професійне училище №8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6308725"/>
            <a:ext cx="5640388" cy="144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altLang="uk-UA" sz="800" smtClean="0"/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Закарпаття 2014 р.</a:t>
            </a:r>
          </a:p>
        </p:txBody>
      </p:sp>
      <p:pic>
        <p:nvPicPr>
          <p:cNvPr id="156675" name="Picture 2" descr="C:\Users\user\Desktop\діти\WYywGJ1CJ4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89281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«Україна воскресне» 2014р.</a:t>
            </a:r>
          </a:p>
        </p:txBody>
      </p:sp>
      <p:pic>
        <p:nvPicPr>
          <p:cNvPr id="157699" name="Picture 2" descr="C:\Users\user\Desktop\діти\SM6sBuTiIb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981075"/>
            <a:ext cx="91598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День твчителя 2014р.</a:t>
            </a:r>
          </a:p>
        </p:txBody>
      </p:sp>
      <p:pic>
        <p:nvPicPr>
          <p:cNvPr id="158723" name="Picture 2" descr="C:\Users\user\Desktop\діти\XB5ku86iju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uk-UA" altLang="uk-UA" smtClean="0"/>
          </a:p>
        </p:txBody>
      </p:sp>
      <p:pic>
        <p:nvPicPr>
          <p:cNvPr id="160771" name="Picture 2" descr="C:\Users\user\Desktop\діти\3QQNkma4NK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9002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Козацькі забави 2014р.</a:t>
            </a:r>
          </a:p>
        </p:txBody>
      </p:sp>
      <p:pic>
        <p:nvPicPr>
          <p:cNvPr id="161795" name="Picture 2" descr="C:\Users\user\Desktop\діти\8J68EDOHGS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908050"/>
            <a:ext cx="914558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День туризму 2014р.</a:t>
            </a:r>
          </a:p>
        </p:txBody>
      </p:sp>
      <p:pic>
        <p:nvPicPr>
          <p:cNvPr id="164867" name="Picture 2" descr="C:\Users\user\Desktop\діти\6jMQ5NlHJ6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9288463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Революція гідності 2014р.</a:t>
            </a:r>
          </a:p>
        </p:txBody>
      </p:sp>
      <p:pic>
        <p:nvPicPr>
          <p:cNvPr id="167939" name="Picture 2" descr="C:\Users\user\Desktop\діти\NDbYoZ5k34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Батьківські збори 2014р.</a:t>
            </a:r>
          </a:p>
        </p:txBody>
      </p:sp>
      <p:pic>
        <p:nvPicPr>
          <p:cNvPr id="168963" name="Picture 3" descr="C:\Users\user\Desktop\діти\USlOHbaBhq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225" y="981075"/>
            <a:ext cx="92614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Батьківські збори 2014р.</a:t>
            </a:r>
          </a:p>
        </p:txBody>
      </p:sp>
      <p:pic>
        <p:nvPicPr>
          <p:cNvPr id="169987" name="Picture 2" descr="C:\Users\user\Desktop\діти\5cF1gA1tl-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908050"/>
            <a:ext cx="90836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Батьківські збори 2014р.</a:t>
            </a:r>
          </a:p>
        </p:txBody>
      </p:sp>
      <p:pic>
        <p:nvPicPr>
          <p:cNvPr id="171011" name="Picture 2" descr="C:\Users\user\Desktop\діти\3PCC2BoY79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canImage004-без підпису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7272337" cy="597535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День студента 2014р.</a:t>
            </a:r>
          </a:p>
        </p:txBody>
      </p:sp>
      <p:pic>
        <p:nvPicPr>
          <p:cNvPr id="172035" name="Picture 2" descr="C:\Users\user\Desktop\діти\nRi3s5wiuQ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836613"/>
            <a:ext cx="9197975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898525"/>
          </a:xfrm>
        </p:spPr>
        <p:txBody>
          <a:bodyPr/>
          <a:lstStyle/>
          <a:p>
            <a:pPr algn="ctr" eaLnBrk="1" hangingPunct="1"/>
            <a:r>
              <a:rPr lang="uk-UA" altLang="uk-UA" sz="3600" smtClean="0"/>
              <a:t>Ми училища дружна сім</a:t>
            </a:r>
            <a:r>
              <a:rPr lang="en-US" altLang="uk-UA" sz="3600" smtClean="0"/>
              <a:t>’</a:t>
            </a:r>
            <a:r>
              <a:rPr lang="uk-UA" altLang="uk-UA" sz="3600" smtClean="0"/>
              <a:t>я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981075"/>
            <a:ext cx="7386638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uk-UA" sz="1800" b="1" smtClean="0"/>
              <a:t>Станьмо, друзі, плече до плеча,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Щоб відчути сердець наших стук.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Ми училища дружна сім</a:t>
            </a:r>
            <a:r>
              <a:rPr lang="en-US" altLang="uk-UA" sz="1800" b="1" smtClean="0"/>
              <a:t>’</a:t>
            </a:r>
            <a:r>
              <a:rPr lang="uk-UA" altLang="uk-UA" sz="1800" b="1" smtClean="0"/>
              <a:t>я,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Вчимо в ньому умілості рук.                       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                                            Нам дано України наказ, 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                                            Щоб плекати мудрих і сильних,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                                            Щоб духовності храми звести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                                            І зажити в державі вільних.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Не затьмарять нам юності років,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Ми завжди молоді та веселі,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Вічні вогні добра і краси, 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Радості світять у нашій оселі.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                                            Бо училища восьмого честь –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                                             Нам закон. В кожнім з нас є потреба.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                                             Хай з наших відкритих вікон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                                             Гімн цей лине до самого неба.</a:t>
            </a:r>
          </a:p>
          <a:p>
            <a:pPr eaLnBrk="1" hangingPunct="1">
              <a:buFontTx/>
              <a:buNone/>
            </a:pPr>
            <a:r>
              <a:rPr lang="uk-UA" altLang="uk-UA" sz="1800" b="1" smtClean="0"/>
              <a:t>                                                                             </a:t>
            </a:r>
            <a:r>
              <a:rPr lang="uk-UA" altLang="uk-UA" sz="1800" b="1" i="1" smtClean="0"/>
              <a:t>Л. Миськів</a:t>
            </a:r>
          </a:p>
          <a:p>
            <a:pPr eaLnBrk="1" hangingPunct="1">
              <a:buFontTx/>
              <a:buNone/>
            </a:pPr>
            <a:endParaRPr lang="uk-UA" altLang="uk-UA" sz="1800" b="1" i="1" smtClean="0"/>
          </a:p>
          <a:p>
            <a:pPr eaLnBrk="1" hangingPunct="1">
              <a:buFontTx/>
              <a:buNone/>
            </a:pPr>
            <a:endParaRPr lang="uk-UA" altLang="uk-UA" sz="1600" smtClean="0"/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174083" name="Picture 10" descr="P922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6985000" cy="4679950"/>
          </a:xfrm>
        </p:spPr>
      </p:pic>
      <p:sp>
        <p:nvSpPr>
          <p:cNvPr id="174084" name="WordArt 11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662463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 нових зустрічей</a:t>
            </a:r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ScanImage003-Спортсмени на параді в Стрию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7200900" cy="5400675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Урок «Будови автомобіля» веде викладач, завуч Корвач І. І.</a:t>
            </a:r>
          </a:p>
        </p:txBody>
      </p:sp>
      <p:pic>
        <p:nvPicPr>
          <p:cNvPr id="18435" name="Picture 5" descr="ScanImage0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1341438"/>
            <a:ext cx="7407275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Захист диплому 1984</a:t>
            </a:r>
          </a:p>
        </p:txBody>
      </p:sp>
      <p:pic>
        <p:nvPicPr>
          <p:cNvPr id="19459" name="Picture 5" descr="ScanImage005-екзаме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2913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Урок </a:t>
            </a:r>
          </a:p>
        </p:txBody>
      </p:sp>
      <p:pic>
        <p:nvPicPr>
          <p:cNvPr id="20483" name="Picture 5" descr="ScanImage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734377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canImage035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7056437" cy="5688012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9220002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885113" cy="685800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22531" name="Picture 5" descr="ScanImage024 - 030482 - хор училища №8 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569913"/>
            <a:ext cx="7242175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ScanImage002-010582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163" y="881063"/>
            <a:ext cx="6330950" cy="455930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24579" name="Picture 7" descr="ScanImage0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3616325" cy="4392612"/>
          </a:xfrm>
        </p:spPr>
      </p:pic>
      <p:pic>
        <p:nvPicPr>
          <p:cNvPr id="24580" name="Picture 8" descr="ScanImage026 - 0906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175" y="2492375"/>
            <a:ext cx="3617913" cy="3744913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ScanImage038 - Будівництво майстерень 1984 рік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7129462" cy="59769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smtClean="0"/>
              <a:t>Будівництво та відкриття майстерень училища</a:t>
            </a:r>
          </a:p>
        </p:txBody>
      </p:sp>
      <p:pic>
        <p:nvPicPr>
          <p:cNvPr id="26627" name="Picture 7" descr="ScanImage019 - травень 1986 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725" y="1822450"/>
            <a:ext cx="6218238" cy="4048125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27651" name="Picture 5" descr="ScanImage030 -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72723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canImage017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227013"/>
            <a:ext cx="5689600" cy="6297612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ScanImage012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27013"/>
            <a:ext cx="7272338" cy="6297612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689100"/>
          </a:xfrm>
        </p:spPr>
        <p:txBody>
          <a:bodyPr/>
          <a:lstStyle/>
          <a:p>
            <a:pPr algn="ctr" eaLnBrk="1" hangingPunct="1"/>
            <a:r>
              <a:rPr lang="uk-UA" altLang="uk-UA" smtClean="0"/>
              <a:t>ДИРЕКТОРИ УЧИЛИЩА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  <a:p>
            <a:pPr eaLnBrk="1" hangingPunct="1">
              <a:buFontTx/>
              <a:buNone/>
            </a:pPr>
            <a:endParaRPr lang="uk-UA" altLang="uk-UA" smtClean="0"/>
          </a:p>
          <a:p>
            <a:pPr eaLnBrk="1" hangingPunct="1"/>
            <a:r>
              <a:rPr lang="uk-UA" altLang="uk-UA" sz="3600" smtClean="0"/>
              <a:t>1945р. – Краснов І.П.</a:t>
            </a:r>
          </a:p>
          <a:p>
            <a:pPr eaLnBrk="1" hangingPunct="1">
              <a:buFontTx/>
              <a:buNone/>
            </a:pPr>
            <a:endParaRPr lang="uk-UA" altLang="uk-UA" sz="3600" smtClean="0"/>
          </a:p>
          <a:p>
            <a:pPr eaLnBrk="1" hangingPunct="1"/>
            <a:r>
              <a:rPr lang="uk-UA" altLang="uk-UA" sz="3600" smtClean="0"/>
              <a:t>1945-1948 р.р.- Панкратов М.М</a:t>
            </a:r>
          </a:p>
          <a:p>
            <a:pPr eaLnBrk="1" hangingPunct="1">
              <a:buFontTx/>
              <a:buNone/>
            </a:pPr>
            <a:endParaRPr lang="uk-UA" altLang="uk-UA" sz="3600" smtClean="0"/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600" smtClean="0"/>
              <a:t>1948-1969 р.р.  Соколовський Г.І.</a:t>
            </a:r>
          </a:p>
        </p:txBody>
      </p:sp>
      <p:pic>
        <p:nvPicPr>
          <p:cNvPr id="31747" name="Picture 5" descr="ScanImage006-Соколовський-перший випуск конструкторів-креслярів-19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1484313"/>
            <a:ext cx="4681538" cy="4968875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5123" name="Rectangle 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5124" name="Rectangle 2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3"/>
            <a:ext cx="7404100" cy="43957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uk-UA" altLang="uk-UA" sz="3600" i="1" smtClean="0"/>
          </a:p>
          <a:p>
            <a:pPr eaLnBrk="1" hangingPunct="1">
              <a:buFontTx/>
              <a:buNone/>
            </a:pPr>
            <a:endParaRPr lang="uk-UA" altLang="uk-UA" sz="3600" i="1" smtClean="0"/>
          </a:p>
          <a:p>
            <a:pPr algn="ctr" eaLnBrk="1" hangingPunct="1">
              <a:buFontTx/>
              <a:buNone/>
            </a:pPr>
            <a:r>
              <a:rPr lang="uk-UA" altLang="uk-UA" sz="3600" i="1" smtClean="0"/>
              <a:t>Наша зрілість і юність</a:t>
            </a:r>
          </a:p>
          <a:p>
            <a:pPr algn="ctr" eaLnBrk="1" hangingPunct="1">
              <a:buFontTx/>
              <a:buNone/>
            </a:pPr>
            <a:r>
              <a:rPr lang="uk-UA" altLang="uk-UA" sz="3600" i="1" smtClean="0"/>
              <a:t>Злились воєдино</a:t>
            </a:r>
          </a:p>
          <a:p>
            <a:pPr algn="ctr" eaLnBrk="1" hangingPunct="1">
              <a:buFontTx/>
              <a:buNone/>
            </a:pPr>
            <a:r>
              <a:rPr lang="uk-UA" altLang="uk-UA" sz="3600" i="1" smtClean="0"/>
              <a:t>У світлою радістю</a:t>
            </a:r>
          </a:p>
          <a:p>
            <a:pPr algn="ctr" eaLnBrk="1" hangingPunct="1">
              <a:buFontTx/>
              <a:buNone/>
            </a:pPr>
            <a:r>
              <a:rPr lang="uk-UA" altLang="uk-UA" sz="3600" i="1" smtClean="0"/>
              <a:t>Визрілий цей ювілей.</a:t>
            </a:r>
          </a:p>
          <a:p>
            <a:pPr eaLnBrk="1" hangingPunct="1">
              <a:buFontTx/>
              <a:buNone/>
            </a:pPr>
            <a:endParaRPr lang="uk-UA" altLang="uk-UA" sz="5400" smtClean="0"/>
          </a:p>
        </p:txBody>
      </p:sp>
      <p:pic>
        <p:nvPicPr>
          <p:cNvPr id="5125" name="Picture 29" descr="ctri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1800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smtClean="0"/>
              <a:t>1969-1998 р.р.- Собко М.Ю.</a:t>
            </a:r>
            <a:br>
              <a:rPr lang="uk-UA" altLang="uk-UA" sz="3600" smtClean="0"/>
            </a:br>
            <a:endParaRPr lang="uk-UA" altLang="uk-UA" sz="3600" smtClean="0"/>
          </a:p>
        </p:txBody>
      </p:sp>
      <p:pic>
        <p:nvPicPr>
          <p:cNvPr id="32771" name="Picture 5" descr="ScanImage001-2002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9163" y="1196975"/>
            <a:ext cx="6173787" cy="5184775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1998-2009 р.р. – Дицький Т.Т.</a:t>
            </a:r>
          </a:p>
        </p:txBody>
      </p:sp>
      <p:pic>
        <p:nvPicPr>
          <p:cNvPr id="33795" name="Picture 5" descr="d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844675"/>
            <a:ext cx="4032250" cy="381635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smtClean="0"/>
              <a:t>2009р. -  Никифорів В.Р.</a:t>
            </a:r>
            <a:br>
              <a:rPr lang="uk-UA" altLang="uk-UA" sz="3600" smtClean="0"/>
            </a:br>
            <a:endParaRPr lang="uk-UA" altLang="uk-UA" sz="3600" smtClean="0"/>
          </a:p>
        </p:txBody>
      </p:sp>
      <p:pic>
        <p:nvPicPr>
          <p:cNvPr id="34819" name="Picture 6" descr="2009-вересень 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263" y="1196975"/>
            <a:ext cx="5997575" cy="4899025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200" b="1" smtClean="0"/>
              <a:t>Сьогодні в нашому  училищі 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u="sng" smtClean="0"/>
              <a:t>     Працює-136 чол.</a:t>
            </a:r>
          </a:p>
          <a:p>
            <a:pPr algn="ctr" eaLnBrk="1" hangingPunct="1">
              <a:buFontTx/>
              <a:buNone/>
            </a:pPr>
            <a:endParaRPr lang="uk-UA" altLang="uk-UA" u="sng" smtClean="0"/>
          </a:p>
          <a:p>
            <a:pPr eaLnBrk="1" hangingPunct="1"/>
            <a:r>
              <a:rPr lang="uk-UA" altLang="uk-UA" smtClean="0"/>
              <a:t>Адмінперсонал-10 чол.</a:t>
            </a:r>
          </a:p>
          <a:p>
            <a:pPr eaLnBrk="1" hangingPunct="1"/>
            <a:r>
              <a:rPr lang="uk-UA" altLang="uk-UA" smtClean="0"/>
              <a:t>Викладачі-30 чол.</a:t>
            </a:r>
          </a:p>
          <a:p>
            <a:pPr eaLnBrk="1" hangingPunct="1"/>
            <a:r>
              <a:rPr lang="uk-UA" altLang="uk-UA" smtClean="0"/>
              <a:t>Майстри в/н-35 чол.</a:t>
            </a:r>
          </a:p>
          <a:p>
            <a:pPr eaLnBrk="1" hangingPunct="1"/>
            <a:r>
              <a:rPr lang="uk-UA" altLang="uk-UA" smtClean="0"/>
              <a:t>Спеціалісти-19 чол.</a:t>
            </a:r>
          </a:p>
          <a:p>
            <a:pPr eaLnBrk="1" hangingPunct="1"/>
            <a:r>
              <a:rPr lang="uk-UA" altLang="uk-UA" smtClean="0"/>
              <a:t>Господар. персонал-43 чол.</a:t>
            </a:r>
          </a:p>
          <a:p>
            <a:pPr eaLnBrk="1" hangingPunct="1"/>
            <a:endParaRPr lang="uk-UA" altLang="uk-UA" smtClean="0"/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uk-UA" altLang="uk-UA" smtClean="0"/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6481762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5E187"/>
                </a:solidFill>
                <a:latin typeface="Times New Roman"/>
                <a:cs typeface="Times New Roman"/>
              </a:rPr>
              <a:t>Працюємо  цікаво,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5E187"/>
                </a:solidFill>
                <a:latin typeface="Times New Roman"/>
                <a:cs typeface="Times New Roman"/>
              </a:rPr>
              <a:t>творчо, з любов’ю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5E187"/>
                </a:solidFill>
                <a:latin typeface="Times New Roman"/>
                <a:cs typeface="Times New Roman"/>
              </a:rPr>
              <a:t>та натхненням</a:t>
            </a:r>
            <a:endParaRPr lang="uk-UA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5E187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P3103299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705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38915" name="Picture 4" descr="C:\Users\user\Desktop\PA290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87852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39939" name="Picture 5" descr="P31033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756126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Приймальна училища</a:t>
            </a:r>
          </a:p>
        </p:txBody>
      </p:sp>
      <p:pic>
        <p:nvPicPr>
          <p:cNvPr id="40963" name="Picture 3" descr="100_87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263" y="1598613"/>
            <a:ext cx="5997575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538162"/>
          </a:xfrm>
        </p:spPr>
        <p:txBody>
          <a:bodyPr/>
          <a:lstStyle/>
          <a:p>
            <a:pPr algn="ctr" eaLnBrk="1" hangingPunct="1"/>
            <a:endParaRPr lang="uk-UA" altLang="uk-UA" sz="3600" b="1" smtClean="0"/>
          </a:p>
        </p:txBody>
      </p:sp>
      <p:pic>
        <p:nvPicPr>
          <p:cNvPr id="41987" name="Picture 6" descr="P22010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981075"/>
            <a:ext cx="5992812" cy="5114925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Гімн училища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idx="1"/>
          </p:nvPr>
        </p:nvSpPr>
        <p:spPr>
          <a:xfrm>
            <a:off x="263525" y="1341438"/>
            <a:ext cx="7386638" cy="5183187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6148" name="Picture 5" descr="gi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511333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681037"/>
          </a:xfrm>
        </p:spPr>
        <p:txBody>
          <a:bodyPr/>
          <a:lstStyle/>
          <a:p>
            <a:pPr algn="ctr" eaLnBrk="1" hangingPunct="1"/>
            <a:endParaRPr lang="uk-UA" altLang="uk-UA" sz="3600" b="1" smtClean="0"/>
          </a:p>
        </p:txBody>
      </p:sp>
      <p:pic>
        <p:nvPicPr>
          <p:cNvPr id="43011" name="Picture 6" descr="2009, січень-лютий 0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908050"/>
            <a:ext cx="5992812" cy="518795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609600"/>
          </a:xfrm>
        </p:spPr>
        <p:txBody>
          <a:bodyPr/>
          <a:lstStyle/>
          <a:p>
            <a:pPr algn="ctr" eaLnBrk="1" hangingPunct="1"/>
            <a:endParaRPr lang="uk-UA" altLang="uk-UA" sz="3600" b="1" smtClean="0"/>
          </a:p>
        </p:txBody>
      </p:sp>
      <p:pic>
        <p:nvPicPr>
          <p:cNvPr id="45059" name="Picture 6" descr="2009, січень-лютий 0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692150"/>
            <a:ext cx="5992812" cy="540385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P3103283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705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Токарна майстерня</a:t>
            </a:r>
          </a:p>
        </p:txBody>
      </p:sp>
      <p:pic>
        <p:nvPicPr>
          <p:cNvPr id="54275" name="Picture 5" descr="P31033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598613"/>
            <a:ext cx="6343650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P3103322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705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473200"/>
          </a:xfrm>
        </p:spPr>
        <p:txBody>
          <a:bodyPr/>
          <a:lstStyle/>
          <a:p>
            <a:pPr algn="ctr" eaLnBrk="1" hangingPunct="1"/>
            <a:r>
              <a:rPr lang="uk-UA" altLang="uk-UA" smtClean="0"/>
              <a:t>Радіомайстерня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58372" name="Picture 5" descr="P31033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68405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Фрезерна майстерня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59396" name="Picture 5" descr="P31033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74168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6965950" cy="3671888"/>
          </a:xfrm>
        </p:spPr>
        <p:txBody>
          <a:bodyPr/>
          <a:lstStyle/>
          <a:p>
            <a:pPr algn="ctr" eaLnBrk="1" hangingPunct="1"/>
            <a:r>
              <a:rPr lang="en-US" altLang="uk-UA" sz="6600" b="1" smtClean="0">
                <a:latin typeface="Times New Roman" pitchFamily="18" charset="0"/>
              </a:rPr>
              <a:t>Familia una sumus</a:t>
            </a:r>
            <a:r>
              <a:rPr lang="uk-UA" altLang="uk-UA" sz="6600" b="1" smtClean="0">
                <a:latin typeface="Times New Roman" pitchFamily="18" charset="0"/>
              </a:rPr>
              <a:t>.</a:t>
            </a:r>
            <a:r>
              <a:rPr lang="en-US" altLang="uk-UA" sz="6600" b="1" smtClean="0">
                <a:latin typeface="Times New Roman" pitchFamily="18" charset="0"/>
              </a:rPr>
              <a:t/>
            </a:r>
            <a:br>
              <a:rPr lang="en-US" altLang="uk-UA" sz="6600" b="1" smtClean="0">
                <a:latin typeface="Times New Roman" pitchFamily="18" charset="0"/>
              </a:rPr>
            </a:br>
            <a:r>
              <a:rPr lang="uk-UA" altLang="uk-UA" sz="6600" b="1" smtClean="0">
                <a:latin typeface="Times New Roman" pitchFamily="18" charset="0"/>
              </a:rPr>
              <a:t>Ми є одна сім</a:t>
            </a:r>
            <a:r>
              <a:rPr lang="en-US" altLang="uk-UA" sz="6600" b="1" smtClean="0">
                <a:latin typeface="Times New Roman" pitchFamily="18" charset="0"/>
              </a:rPr>
              <a:t>’</a:t>
            </a:r>
            <a:r>
              <a:rPr lang="uk-UA" altLang="uk-UA" sz="6600" b="1" smtClean="0">
                <a:latin typeface="Times New Roman" pitchFamily="18" charset="0"/>
              </a:rPr>
              <a:t>я.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4437063"/>
            <a:ext cx="5640388" cy="1201737"/>
          </a:xfrm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P2191039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86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P2201059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86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2400" i="1" smtClean="0"/>
              <a:t/>
            </a:r>
            <a:br>
              <a:rPr lang="uk-UA" altLang="uk-UA" sz="2400" i="1" smtClean="0"/>
            </a:br>
            <a:r>
              <a:rPr lang="uk-UA" altLang="uk-UA" sz="2400" i="1" smtClean="0"/>
              <a:t>ТАК ПОЧИНАЛАСЯ НАША ДОРОГА НАВЧАННЯ, ПРАЦІ, УСПІХІВ ТА ТВОРЧИХ ЗДОБУТКІВ</a:t>
            </a:r>
            <a:br>
              <a:rPr lang="uk-UA" altLang="uk-UA" sz="2400" i="1" smtClean="0"/>
            </a:br>
            <a:r>
              <a:rPr lang="uk-UA" altLang="uk-UA" sz="2400" i="1" smtClean="0"/>
              <a:t>навчальні класи 1945-1948 р.р.</a:t>
            </a:r>
            <a:br>
              <a:rPr lang="uk-UA" altLang="uk-UA" sz="2400" i="1" smtClean="0"/>
            </a:br>
            <a:r>
              <a:rPr lang="uk-UA" altLang="uk-UA" sz="2400" i="1" smtClean="0"/>
              <a:t/>
            </a:r>
            <a:br>
              <a:rPr lang="uk-UA" altLang="uk-UA" sz="2400" i="1" smtClean="0"/>
            </a:br>
            <a:endParaRPr lang="ru-RU" altLang="uk-UA" sz="2400" i="1" smtClean="0"/>
          </a:p>
        </p:txBody>
      </p:sp>
      <p:pic>
        <p:nvPicPr>
          <p:cNvPr id="7171" name="Picture 119" descr="ScanImage0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6985000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smtClean="0"/>
              <a:t>Електрогазозварювальна майстерня</a:t>
            </a:r>
          </a:p>
        </p:txBody>
      </p:sp>
      <p:pic>
        <p:nvPicPr>
          <p:cNvPr id="63491" name="Picture 5" descr="P220106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850" y="1598613"/>
            <a:ext cx="5995988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 descr="P2201087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86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Комп</a:t>
            </a:r>
            <a:r>
              <a:rPr lang="en-US" altLang="uk-UA" smtClean="0"/>
              <a:t>’</a:t>
            </a:r>
            <a:r>
              <a:rPr lang="uk-UA" altLang="uk-UA" smtClean="0"/>
              <a:t>ютерна лабораторія</a:t>
            </a:r>
          </a:p>
        </p:txBody>
      </p:sp>
      <p:pic>
        <p:nvPicPr>
          <p:cNvPr id="66563" name="Picture 6" descr="P71700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850" y="1598613"/>
            <a:ext cx="5995988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SDC10590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9515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uk-UA" altLang="uk-UA" sz="6600" smtClean="0"/>
              <a:t>В майстернях           і  класах нам все до снаги</a:t>
            </a:r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SDC10582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86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SDC10586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86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SDC1058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86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P2201079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86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В кузні училища</a:t>
            </a:r>
          </a:p>
        </p:txBody>
      </p:sp>
      <p:pic>
        <p:nvPicPr>
          <p:cNvPr id="75779" name="Picture 5" descr="SDC1057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850" y="1598613"/>
            <a:ext cx="5995988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canImage022 - Нагородження футбольної команди групи №4 за І-ше місце в спартакіаді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404813"/>
            <a:ext cx="7489825" cy="6119812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 descr="SDC10570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86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 descr="P2201085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86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P2201065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86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smtClean="0"/>
              <a:t>НАША ПРОДУКЦІЯ</a:t>
            </a:r>
          </a:p>
        </p:txBody>
      </p:sp>
      <p:pic>
        <p:nvPicPr>
          <p:cNvPr id="80899" name="Picture 4" descr="2010-лютий-березень училище 14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1125538"/>
            <a:ext cx="5473700" cy="5543550"/>
          </a:xfrm>
          <a:noFill/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smtClean="0"/>
              <a:t>НАША ПРОДУКЦІЯ</a:t>
            </a:r>
          </a:p>
        </p:txBody>
      </p:sp>
      <p:pic>
        <p:nvPicPr>
          <p:cNvPr id="81923" name="Picture 7" descr="P614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1598613"/>
            <a:ext cx="5992812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477125" cy="1143000"/>
          </a:xfrm>
        </p:spPr>
        <p:txBody>
          <a:bodyPr/>
          <a:lstStyle/>
          <a:p>
            <a:pPr eaLnBrk="1" hangingPunct="1"/>
            <a:r>
              <a:rPr lang="uk-UA" altLang="uk-UA" b="1" smtClean="0"/>
              <a:t>         НАША ПРОДУКЦІЯ</a:t>
            </a:r>
          </a:p>
        </p:txBody>
      </p:sp>
      <p:pic>
        <p:nvPicPr>
          <p:cNvPr id="82947" name="Picture 6" descr="P60805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1598613"/>
            <a:ext cx="5992812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smtClean="0"/>
              <a:t>НАША ПРОДУКЦІЯ</a:t>
            </a:r>
          </a:p>
        </p:txBody>
      </p:sp>
      <p:pic>
        <p:nvPicPr>
          <p:cNvPr id="83971" name="Picture 11" descr="P6140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175" y="1598613"/>
            <a:ext cx="3373438" cy="4497387"/>
          </a:xfrm>
        </p:spPr>
      </p:pic>
      <p:pic>
        <p:nvPicPr>
          <p:cNvPr id="83972" name="Picture 12" descr="P6140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4488" y="1598613"/>
            <a:ext cx="3373437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679450"/>
          </a:xfrm>
        </p:spPr>
        <p:txBody>
          <a:bodyPr/>
          <a:lstStyle/>
          <a:p>
            <a:pPr algn="ctr" eaLnBrk="1" hangingPunct="1"/>
            <a:r>
              <a:rPr lang="uk-UA" altLang="uk-UA" sz="3600" b="1" smtClean="0"/>
              <a:t>НАША ПРОДУКЦІЯ</a:t>
            </a:r>
          </a:p>
        </p:txBody>
      </p:sp>
      <p:pic>
        <p:nvPicPr>
          <p:cNvPr id="84995" name="Picture 7" descr="P614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1598613"/>
            <a:ext cx="5992812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smtClean="0"/>
              <a:t>Наша продукція</a:t>
            </a:r>
          </a:p>
        </p:txBody>
      </p:sp>
      <p:pic>
        <p:nvPicPr>
          <p:cNvPr id="86019" name="Picture 6" descr="2010-лютий-березень училище 150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1598613"/>
            <a:ext cx="5992812" cy="4497387"/>
          </a:xfrm>
          <a:noFill/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smtClean="0"/>
              <a:t>ЗАМОВНИКИ КАДРІВ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ДП “Стрийський ВРЗ”.</a:t>
            </a:r>
          </a:p>
          <a:p>
            <a:pPr eaLnBrk="1" hangingPunct="1"/>
            <a:r>
              <a:rPr lang="uk-UA" altLang="uk-UA" smtClean="0"/>
              <a:t>ВАТ Стрийський завод “Металіст”.</a:t>
            </a:r>
          </a:p>
          <a:p>
            <a:pPr eaLnBrk="1" hangingPunct="1"/>
            <a:r>
              <a:rPr lang="uk-UA" altLang="uk-UA" smtClean="0"/>
              <a:t>ПП “Стар”.</a:t>
            </a:r>
          </a:p>
          <a:p>
            <a:pPr eaLnBrk="1" hangingPunct="1"/>
            <a:r>
              <a:rPr lang="uk-UA" altLang="uk-UA" smtClean="0"/>
              <a:t>ТзОВ “Екран”.</a:t>
            </a:r>
          </a:p>
          <a:p>
            <a:pPr eaLnBrk="1" hangingPunct="1"/>
            <a:r>
              <a:rPr lang="uk-UA" altLang="uk-UA" smtClean="0"/>
              <a:t>“Геодор”.</a:t>
            </a:r>
          </a:p>
          <a:p>
            <a:pPr eaLnBrk="1" hangingPunct="1"/>
            <a:r>
              <a:rPr lang="uk-UA" altLang="uk-UA" smtClean="0"/>
              <a:t>ТзОВ “Гетьман”.</a:t>
            </a:r>
          </a:p>
          <a:p>
            <a:pPr eaLnBrk="1" hangingPunct="1"/>
            <a:r>
              <a:rPr lang="uk-UA" altLang="uk-UA" smtClean="0"/>
              <a:t>Комп</a:t>
            </a:r>
            <a:r>
              <a:rPr lang="en-US" altLang="uk-UA" smtClean="0"/>
              <a:t>’</a:t>
            </a:r>
            <a:r>
              <a:rPr lang="uk-UA" altLang="uk-UA" smtClean="0"/>
              <a:t>ютерний центр “Матриця”.</a:t>
            </a:r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7054850" cy="4897438"/>
          </a:xfrm>
        </p:spPr>
        <p:txBody>
          <a:bodyPr/>
          <a:lstStyle/>
          <a:p>
            <a:pPr algn="ctr" eaLnBrk="1" hangingPunct="1"/>
            <a:r>
              <a:rPr lang="uk-UA" altLang="uk-UA" sz="3200" i="1" smtClean="0"/>
              <a:t>У СІЧНІ 1945 РОКУ У СТРИЮ НА БАЗІ ТОДІШНЬОГО ПАРОВОЗОРЕМОНТНОГО ЗАВОДУ БУЛО ВІДКРИТО ЗАЛІЗНИЧНЕ УЧИЛИЩЕ № 1</a:t>
            </a:r>
            <a:br>
              <a:rPr lang="uk-UA" altLang="uk-UA" sz="3200" i="1" smtClean="0"/>
            </a:br>
            <a:r>
              <a:rPr lang="uk-UA" altLang="uk-UA" sz="3200" i="1" smtClean="0"/>
              <a:t>В ЯКОМУ НАВЧАЛОСЯ МЕНШЕ 100 ЧОЛОВІК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5300663"/>
            <a:ext cx="5640388" cy="338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altLang="uk-UA" sz="800" smtClean="0"/>
          </a:p>
          <a:p>
            <a:pPr eaLnBrk="1" hangingPunct="1">
              <a:lnSpc>
                <a:spcPct val="80000"/>
              </a:lnSpc>
            </a:pPr>
            <a:endParaRPr lang="uk-UA" altLang="uk-UA" sz="800" smtClean="0"/>
          </a:p>
          <a:p>
            <a:pPr eaLnBrk="1" hangingPunct="1">
              <a:lnSpc>
                <a:spcPct val="80000"/>
              </a:lnSpc>
            </a:pPr>
            <a:endParaRPr lang="uk-UA" altLang="uk-UA" sz="800" smtClean="0"/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6965950" cy="1439863"/>
          </a:xfrm>
        </p:spPr>
        <p:txBody>
          <a:bodyPr/>
          <a:lstStyle/>
          <a:p>
            <a:pPr algn="ctr" eaLnBrk="1" hangingPunct="1"/>
            <a:r>
              <a:rPr lang="uk-UA" altLang="uk-UA" b="1" i="1" smtClean="0"/>
              <a:t>ГУРТКИ ХУДОЖНЬОЇ САМОДІЯЛЬНОСТІ</a:t>
            </a:r>
            <a:endParaRPr lang="ru-RU" altLang="uk-UA" b="1" i="1" smtClean="0"/>
          </a:p>
        </p:txBody>
      </p:sp>
      <p:sp>
        <p:nvSpPr>
          <p:cNvPr id="880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2060575"/>
            <a:ext cx="5640388" cy="31686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altLang="uk-UA" sz="2400" b="1" smtClean="0"/>
              <a:t>  ХОРОВИЙ</a:t>
            </a:r>
          </a:p>
          <a:p>
            <a:pPr algn="l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altLang="uk-UA" sz="2400" b="1" smtClean="0"/>
              <a:t>  ВОКАЛЬНИЙ</a:t>
            </a:r>
          </a:p>
          <a:p>
            <a:pPr algn="l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altLang="uk-UA" sz="2400" b="1" smtClean="0"/>
              <a:t>  НАРОДНІ МУЗИКИ</a:t>
            </a:r>
          </a:p>
          <a:p>
            <a:pPr algn="l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altLang="uk-UA" sz="2400" b="1" smtClean="0"/>
              <a:t>  ТАНЦЮВАЛЬНИЙ</a:t>
            </a:r>
          </a:p>
          <a:p>
            <a:pPr algn="l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altLang="uk-UA" sz="2400" b="1" smtClean="0"/>
              <a:t>  ДЕКЛАМАТОРСЬКИЙ</a:t>
            </a:r>
          </a:p>
          <a:p>
            <a:pPr algn="l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altLang="uk-UA" sz="2400" b="1" smtClean="0"/>
              <a:t>  “ ПИСАНКА”</a:t>
            </a:r>
          </a:p>
          <a:p>
            <a:pPr algn="l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altLang="uk-UA" sz="2400" b="1" smtClean="0"/>
              <a:t>  “ІНТЕЛЕКТ”</a:t>
            </a:r>
          </a:p>
          <a:p>
            <a:pPr algn="l"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uk-UA" altLang="uk-UA" sz="2400" b="1" smtClean="0"/>
              <a:t>  ДРАМАТИЧНИЙ</a:t>
            </a:r>
          </a:p>
          <a:p>
            <a:pPr algn="l" eaLnBrk="1" hangingPunct="1">
              <a:lnSpc>
                <a:spcPct val="80000"/>
              </a:lnSpc>
            </a:pPr>
            <a:endParaRPr lang="uk-UA" altLang="uk-UA" sz="1400" smtClean="0"/>
          </a:p>
          <a:p>
            <a:pPr algn="l" eaLnBrk="1" hangingPunct="1">
              <a:lnSpc>
                <a:spcPct val="80000"/>
              </a:lnSpc>
              <a:buFontTx/>
              <a:buBlip>
                <a:blip r:embed="rId2"/>
              </a:buBlip>
            </a:pPr>
            <a:endParaRPr lang="ru-RU" altLang="uk-UA" sz="1400" smtClean="0"/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smtClean="0"/>
              <a:t>ВОКАЛЬНИЙ  ГУРТОК</a:t>
            </a:r>
            <a:endParaRPr lang="ru-RU" altLang="uk-UA" b="1" smtClean="0"/>
          </a:p>
        </p:txBody>
      </p:sp>
      <p:pic>
        <p:nvPicPr>
          <p:cNvPr id="89091" name="Picture 5" descr="2010-лютий-фото училище 0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598613"/>
            <a:ext cx="6985000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 i="1" smtClean="0"/>
              <a:t>ТАНЦЮВАЛЬНИЙ ГУРТОК</a:t>
            </a:r>
            <a:endParaRPr lang="ru-RU" altLang="uk-UA" b="1" i="1" smtClean="0"/>
          </a:p>
        </p:txBody>
      </p:sp>
      <p:pic>
        <p:nvPicPr>
          <p:cNvPr id="90115" name="Picture 7" descr="2010-лютий-фото училище 0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525" y="1628775"/>
            <a:ext cx="3616325" cy="4752975"/>
          </a:xfrm>
        </p:spPr>
      </p:pic>
      <p:pic>
        <p:nvPicPr>
          <p:cNvPr id="90116" name="Picture 8" descr="2010-лютий-фото училище 0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300" y="1268413"/>
            <a:ext cx="3743325" cy="2501900"/>
          </a:xfrm>
        </p:spPr>
      </p:pic>
      <p:pic>
        <p:nvPicPr>
          <p:cNvPr id="90117" name="Picture 9" descr="2010-лютий-фото училище 07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738" y="3933825"/>
            <a:ext cx="3744912" cy="2746375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600" b="1" smtClean="0"/>
              <a:t>ДЕКЛАМАТОРСЬКИЙ ГУРТОК</a:t>
            </a:r>
            <a:endParaRPr lang="ru-RU" altLang="uk-UA" sz="3600" b="1" smtClean="0"/>
          </a:p>
        </p:txBody>
      </p:sp>
      <p:pic>
        <p:nvPicPr>
          <p:cNvPr id="91139" name="Picture 7" descr="2010-лютий-фото училище 0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205038"/>
            <a:ext cx="3616325" cy="3240087"/>
          </a:xfrm>
        </p:spPr>
      </p:pic>
      <p:pic>
        <p:nvPicPr>
          <p:cNvPr id="91140" name="Picture 8" descr="2010-лютий-фото училище 0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638" y="1484313"/>
            <a:ext cx="2986087" cy="46815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smtClean="0"/>
              <a:t>“ПИСАНКА”</a:t>
            </a:r>
            <a:endParaRPr lang="ru-RU" altLang="uk-UA" b="1" smtClean="0"/>
          </a:p>
        </p:txBody>
      </p:sp>
      <p:pic>
        <p:nvPicPr>
          <p:cNvPr id="92163" name="Picture 5" descr="40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93820">
            <a:off x="396875" y="1598613"/>
            <a:ext cx="6838950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smtClean="0"/>
              <a:t>Шевченківське свято</a:t>
            </a:r>
          </a:p>
        </p:txBody>
      </p:sp>
      <p:pic>
        <p:nvPicPr>
          <p:cNvPr id="93187" name="Picture 6" descr="2010-лютий-березень училище 1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1598613"/>
            <a:ext cx="5992812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smtClean="0"/>
              <a:t>ДЕНЬ ВЧИТЕЛЯ</a:t>
            </a:r>
            <a:endParaRPr lang="ru-RU" altLang="uk-UA" b="1" smtClean="0"/>
          </a:p>
        </p:txBody>
      </p:sp>
      <p:pic>
        <p:nvPicPr>
          <p:cNvPr id="94211" name="Picture 19" descr="PA020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00150"/>
            <a:ext cx="3851275" cy="3381375"/>
          </a:xfrm>
        </p:spPr>
      </p:pic>
      <p:pic>
        <p:nvPicPr>
          <p:cNvPr id="94212" name="Picture 23" descr="PA020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2563" y="2422525"/>
            <a:ext cx="3621087" cy="330835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smtClean="0"/>
              <a:t>Обласний семінар </a:t>
            </a:r>
            <a:br>
              <a:rPr lang="uk-UA" altLang="uk-UA" sz="3600" b="1" smtClean="0"/>
            </a:br>
            <a:r>
              <a:rPr lang="uk-UA" altLang="uk-UA" sz="3600" b="1" smtClean="0"/>
              <a:t>викладачів історії</a:t>
            </a:r>
          </a:p>
        </p:txBody>
      </p:sp>
      <p:pic>
        <p:nvPicPr>
          <p:cNvPr id="95235" name="Picture 6" descr="2010-18 ТРАВНЯ-СЕМІНАР ІСТОРИКІВ 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1598613"/>
            <a:ext cx="5992812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smtClean="0"/>
              <a:t>Обласний семінар </a:t>
            </a:r>
            <a:br>
              <a:rPr lang="uk-UA" altLang="uk-UA" sz="3600" b="1" smtClean="0"/>
            </a:br>
            <a:r>
              <a:rPr lang="uk-UA" altLang="uk-UA" sz="3600" b="1" smtClean="0"/>
              <a:t>викладачів історії</a:t>
            </a:r>
          </a:p>
        </p:txBody>
      </p:sp>
      <p:pic>
        <p:nvPicPr>
          <p:cNvPr id="96259" name="Picture 6" descr="2010-18 ТРАВНЯ-СЕМІНАР ІСТОРИКІВ 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1598613"/>
            <a:ext cx="5992812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smtClean="0"/>
              <a:t>Обласний семінар </a:t>
            </a:r>
            <a:br>
              <a:rPr lang="uk-UA" altLang="uk-UA" sz="3600" b="1" smtClean="0"/>
            </a:br>
            <a:r>
              <a:rPr lang="uk-UA" altLang="uk-UA" sz="3600" b="1" smtClean="0"/>
              <a:t>викладачів історії</a:t>
            </a:r>
          </a:p>
        </p:txBody>
      </p:sp>
      <p:pic>
        <p:nvPicPr>
          <p:cNvPr id="97283" name="Picture 6" descr="2010-18 ТРАВНЯ-СЕМІНАР ІСТОРИКІВ 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1598613"/>
            <a:ext cx="5992812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ScanImage015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725" y="1916113"/>
            <a:ext cx="7319963" cy="4645025"/>
          </a:xfrm>
        </p:spPr>
      </p:pic>
      <p:sp>
        <p:nvSpPr>
          <p:cNvPr id="4" name="Прямоугольник 3"/>
          <p:cNvSpPr/>
          <p:nvPr/>
        </p:nvSpPr>
        <p:spPr>
          <a:xfrm>
            <a:off x="323528" y="19918"/>
            <a:ext cx="741682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Спортивні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змагання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1953</a:t>
            </a:r>
          </a:p>
        </p:txBody>
      </p:sp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smtClean="0"/>
              <a:t>Звіт художньої</a:t>
            </a:r>
            <a:r>
              <a:rPr lang="en-US" altLang="uk-UA" sz="3600" b="1" smtClean="0"/>
              <a:t> </a:t>
            </a:r>
            <a:r>
              <a:rPr lang="uk-UA" altLang="uk-UA" sz="3600" b="1" smtClean="0"/>
              <a:t>самодіяльності</a:t>
            </a:r>
          </a:p>
        </p:txBody>
      </p:sp>
      <p:pic>
        <p:nvPicPr>
          <p:cNvPr id="98307" name="Picture 6" descr="P41412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1598613"/>
            <a:ext cx="5992812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smtClean="0"/>
              <a:t>Вечір пам</a:t>
            </a:r>
            <a:r>
              <a:rPr lang="en-US" altLang="uk-UA" sz="3600" b="1" smtClean="0"/>
              <a:t>’</a:t>
            </a:r>
            <a:r>
              <a:rPr lang="uk-UA" altLang="uk-UA" sz="3600" b="1" smtClean="0"/>
              <a:t>яті Йосипа Сліпого</a:t>
            </a:r>
          </a:p>
        </p:txBody>
      </p:sp>
      <p:sp>
        <p:nvSpPr>
          <p:cNvPr id="99331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4035425" y="1598613"/>
            <a:ext cx="3614738" cy="2174875"/>
          </a:xfrm>
        </p:spPr>
        <p:txBody>
          <a:bodyPr/>
          <a:lstStyle/>
          <a:p>
            <a:pPr eaLnBrk="1" hangingPunct="1"/>
            <a:endParaRPr lang="uk-UA" altLang="uk-UA" sz="2400" smtClean="0"/>
          </a:p>
        </p:txBody>
      </p:sp>
      <p:pic>
        <p:nvPicPr>
          <p:cNvPr id="99332" name="Picture 11" descr="2010-січень-березень 0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738" y="1341438"/>
            <a:ext cx="3600450" cy="2519362"/>
          </a:xfrm>
        </p:spPr>
      </p:pic>
      <p:pic>
        <p:nvPicPr>
          <p:cNvPr id="99333" name="Picture 12" descr="2010-січень-березень 0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789363"/>
            <a:ext cx="3600450" cy="245903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smtClean="0"/>
              <a:t>КОНКУРС “Чарівна стриянка”</a:t>
            </a:r>
          </a:p>
        </p:txBody>
      </p:sp>
      <p:pic>
        <p:nvPicPr>
          <p:cNvPr id="100355" name="Picture 6" descr="2010-червень-чарівна стриянка 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6840538" cy="5129212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b="1" smtClean="0"/>
              <a:t>Військова підготовка</a:t>
            </a:r>
          </a:p>
        </p:txBody>
      </p:sp>
      <p:pic>
        <p:nvPicPr>
          <p:cNvPr id="101379" name="Picture 6" descr="DSC005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525" y="1770063"/>
            <a:ext cx="7386638" cy="41544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 В бібліотеці</a:t>
            </a:r>
          </a:p>
        </p:txBody>
      </p:sp>
      <p:pic>
        <p:nvPicPr>
          <p:cNvPr id="102403" name="Picture 5" descr="100_86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263" y="1598613"/>
            <a:ext cx="5997575" cy="4497387"/>
          </a:xfrm>
        </p:spPr>
      </p:pic>
    </p:spTree>
  </p:cSld>
  <p:clrMapOvr>
    <a:masterClrMapping/>
  </p:clrMapOvr>
  <p:transition spd="slow" advTm="5000">
    <p:cover dir="l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8" descr="100_8686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7050"/>
          </a:xfrm>
        </p:spPr>
      </p:pic>
    </p:spTree>
  </p:cSld>
  <p:clrMapOvr>
    <a:masterClrMapping/>
  </p:clrMapOvr>
  <p:transition spd="slow" advTm="5000">
    <p:cover dir="lu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smtClean="0"/>
              <a:t>          В гуртожитку, як у своєму  домі</a:t>
            </a:r>
          </a:p>
        </p:txBody>
      </p:sp>
      <p:pic>
        <p:nvPicPr>
          <p:cNvPr id="104451" name="Picture 12" descr="P60905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1598613"/>
            <a:ext cx="5992812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 smtClean="0"/>
              <a:t>           </a:t>
            </a:r>
          </a:p>
        </p:txBody>
      </p:sp>
      <p:pic>
        <p:nvPicPr>
          <p:cNvPr id="105475" name="Picture 11" descr="P60905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38" y="620713"/>
            <a:ext cx="5992812" cy="54752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393700"/>
          </a:xfrm>
        </p:spPr>
        <p:txBody>
          <a:bodyPr/>
          <a:lstStyle/>
          <a:p>
            <a:pPr eaLnBrk="1" hangingPunct="1"/>
            <a:r>
              <a:rPr lang="uk-UA" altLang="uk-UA" sz="3600" b="1" smtClean="0"/>
              <a:t>            </a:t>
            </a:r>
          </a:p>
        </p:txBody>
      </p:sp>
      <p:pic>
        <p:nvPicPr>
          <p:cNvPr id="106499" name="Picture 6" descr="P60905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6553200" cy="568960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uk-UA" altLang="uk-UA" smtClean="0"/>
          </a:p>
          <a:p>
            <a:pPr eaLnBrk="1" hangingPunct="1">
              <a:buFontTx/>
              <a:buNone/>
            </a:pPr>
            <a:endParaRPr lang="uk-UA" altLang="uk-UA" smtClean="0"/>
          </a:p>
        </p:txBody>
      </p:sp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1476375" y="908050"/>
            <a:ext cx="5327650" cy="468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Вміємо </a:t>
            </a:r>
          </a:p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працювати</a:t>
            </a:r>
          </a:p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та </a:t>
            </a:r>
          </a:p>
          <a:p>
            <a:pPr algn="ctr"/>
            <a:r>
              <a:rPr lang="uk-UA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відпочивати</a:t>
            </a:r>
          </a:p>
        </p:txBody>
      </p:sp>
    </p:spTree>
  </p:cSld>
  <p:clrMapOvr>
    <a:masterClrMapping/>
  </p:clrMapOvr>
  <p:transition spd="slow" advTm="5000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/>
          </p:nvPr>
        </p:nvSpPr>
        <p:spPr>
          <a:xfrm>
            <a:off x="219075" y="227013"/>
            <a:ext cx="7477125" cy="6081712"/>
          </a:xfrm>
        </p:spPr>
        <p:txBody>
          <a:bodyPr/>
          <a:lstStyle/>
          <a:p>
            <a:pPr eaLnBrk="1" hangingPunct="1"/>
            <a:r>
              <a:rPr lang="uk-UA" altLang="uk-UA" sz="2800" smtClean="0"/>
              <a:t>Виробнича практика учнів на заводі ВРЗ</a:t>
            </a:r>
          </a:p>
        </p:txBody>
      </p:sp>
      <p:pic>
        <p:nvPicPr>
          <p:cNvPr id="11267" name="Picture 4" descr="ScanImage027 - Производственна практика на ВРЗ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20775"/>
            <a:ext cx="7154862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1вересня у “Козака”</a:t>
            </a:r>
          </a:p>
        </p:txBody>
      </p:sp>
      <p:pic>
        <p:nvPicPr>
          <p:cNvPr id="108547" name="Picture 5" descr="P90100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850" y="1598613"/>
            <a:ext cx="5995988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 Святковий вальс</a:t>
            </a:r>
          </a:p>
        </p:txBody>
      </p:sp>
      <p:pic>
        <p:nvPicPr>
          <p:cNvPr id="109571" name="Picture 5" descr="PA0200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850" y="1598613"/>
            <a:ext cx="5995988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Подорож в Яремче</a:t>
            </a:r>
          </a:p>
        </p:txBody>
      </p:sp>
      <p:sp>
        <p:nvSpPr>
          <p:cNvPr id="11264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112644" name="Picture 5" descr="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388778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Митний перехід Чоп</a:t>
            </a:r>
          </a:p>
        </p:txBody>
      </p:sp>
      <p:sp>
        <p:nvSpPr>
          <p:cNvPr id="1136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113668" name="Picture 5" descr="100_01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66960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Канатна дорога с.Ворохта</a:t>
            </a:r>
          </a:p>
        </p:txBody>
      </p:sp>
      <p:pic>
        <p:nvPicPr>
          <p:cNvPr id="114691" name="Picture 5" descr="f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700213"/>
            <a:ext cx="4321175" cy="4608512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Етнічний фестиваль Підкамінь</a:t>
            </a:r>
          </a:p>
        </p:txBody>
      </p:sp>
      <p:pic>
        <p:nvPicPr>
          <p:cNvPr id="115715" name="Picture 5" descr="Изображение 0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263" y="1598613"/>
            <a:ext cx="5997575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mtClean="0"/>
              <a:t>Крехівський монастир</a:t>
            </a:r>
          </a:p>
        </p:txBody>
      </p:sp>
      <p:pic>
        <p:nvPicPr>
          <p:cNvPr id="116739" name="Picture 5" descr="100_71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263" y="1598613"/>
            <a:ext cx="5997575" cy="4497387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5" descr="P5114507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57188"/>
            <a:ext cx="7477125" cy="5607050"/>
          </a:xfrm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День вчителя 2012 р.</a:t>
            </a:r>
          </a:p>
        </p:txBody>
      </p:sp>
      <p:pic>
        <p:nvPicPr>
          <p:cNvPr id="119811" name="Picture 3" descr="C:\Users\user\Desktop\діти\q_n_CJ0dg7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781208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altLang="uk-UA" smtClean="0"/>
              <a:t>День вчителя 2012 р.</a:t>
            </a:r>
          </a:p>
        </p:txBody>
      </p:sp>
      <p:pic>
        <p:nvPicPr>
          <p:cNvPr id="120835" name="Picture 2" descr="C:\Users\user\Desktop\діти\wkCFMQp7rw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788511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імоно">
  <a:themeElements>
    <a:clrScheme name="Кі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і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і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і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і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і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і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і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і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і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1327</TotalTime>
  <Words>672</Words>
  <Application>Microsoft Office PowerPoint</Application>
  <PresentationFormat>Экран (4:3)</PresentationFormat>
  <Paragraphs>165</Paragraphs>
  <Slides>142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46" baseType="lpstr">
      <vt:lpstr>Arial</vt:lpstr>
      <vt:lpstr>Times New Roman</vt:lpstr>
      <vt:lpstr>Calibri</vt:lpstr>
      <vt:lpstr>Кімоно</vt:lpstr>
      <vt:lpstr>Презентация PowerPoint</vt:lpstr>
      <vt:lpstr>Презентация PowerPoint</vt:lpstr>
      <vt:lpstr>Презентация PowerPoint</vt:lpstr>
      <vt:lpstr>Гімн училища</vt:lpstr>
      <vt:lpstr> ТАК ПОЧИНАЛАСЯ НАША ДОРОГА НАВЧАННЯ, ПРАЦІ, УСПІХІВ ТА ТВОРЧИХ ЗДОБУТКІВ навчальні класи 1945-1948 р.р.  </vt:lpstr>
      <vt:lpstr>Презентация PowerPoint</vt:lpstr>
      <vt:lpstr>У СІЧНІ 1945 РОКУ У СТРИЮ НА БАЗІ ТОДІШНЬОГО ПАРОВОЗОРЕМОНТНОГО ЗАВОДУ БУЛО ВІДКРИТО ЗАЛІЗНИЧНЕ УЧИЛИЩЕ № 1 В ЯКОМУ НАВЧАЛОСЯ МЕНШЕ 100 ЧОЛОВІК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В1959 році Залізничне училище №1 реорганізовано в Залізничне училище №3     В1962 році в професійно-технічне училище №8     У 1971 році в середнє професійно-технічне училище№8     З1990 року – Вище професійне училище №8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Будівництво та відкриття майстерень училища</vt:lpstr>
      <vt:lpstr>Презентация PowerPoint</vt:lpstr>
      <vt:lpstr>Презентация PowerPoint</vt:lpstr>
      <vt:lpstr>Презентация PowerPoint</vt:lpstr>
      <vt:lpstr>ДИРЕКТОРИ УЧИЛИЩА</vt:lpstr>
      <vt:lpstr>1948-1969 р.р.  Соколовський Г.І.</vt:lpstr>
      <vt:lpstr>1969-1998 р.р.- Собко М.Ю. </vt:lpstr>
      <vt:lpstr>1998-2009 р.р. – Дицький Т.Т.</vt:lpstr>
      <vt:lpstr>2009р. -  Никифорів В.Р. </vt:lpstr>
      <vt:lpstr>Сьогодні в нашому  училищі :</vt:lpstr>
      <vt:lpstr>Презентация PowerPoint</vt:lpstr>
      <vt:lpstr>Презентация PowerPoint</vt:lpstr>
      <vt:lpstr>Презентация PowerPoint</vt:lpstr>
      <vt:lpstr>Презентация PowerPoint</vt:lpstr>
      <vt:lpstr>Приймальна училища</vt:lpstr>
      <vt:lpstr>Презентация PowerPoint</vt:lpstr>
      <vt:lpstr>Презентация PowerPoint</vt:lpstr>
      <vt:lpstr>Презентация PowerPoint</vt:lpstr>
      <vt:lpstr>Презентация PowerPoint</vt:lpstr>
      <vt:lpstr>Токарна майстерня</vt:lpstr>
      <vt:lpstr>Презентация PowerPoint</vt:lpstr>
      <vt:lpstr>Радіомайстерня</vt:lpstr>
      <vt:lpstr>Фрезерна майстерня</vt:lpstr>
      <vt:lpstr>Familia una sumus. Ми є одна сім’я.</vt:lpstr>
      <vt:lpstr>Презентация PowerPoint</vt:lpstr>
      <vt:lpstr>Презентация PowerPoint</vt:lpstr>
      <vt:lpstr>Електрогазозварювальна майстерня</vt:lpstr>
      <vt:lpstr>Презентация PowerPoint</vt:lpstr>
      <vt:lpstr>Комп’ютерна лабораторія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кузні училища</vt:lpstr>
      <vt:lpstr>Презентация PowerPoint</vt:lpstr>
      <vt:lpstr>Презентация PowerPoint</vt:lpstr>
      <vt:lpstr>Презентация PowerPoint</vt:lpstr>
      <vt:lpstr>НАША ПРОДУКЦІЯ</vt:lpstr>
      <vt:lpstr>НАША ПРОДУКЦІЯ</vt:lpstr>
      <vt:lpstr>         НАША ПРОДУКЦІЯ</vt:lpstr>
      <vt:lpstr>НАША ПРОДУКЦІЯ</vt:lpstr>
      <vt:lpstr>НАША ПРОДУКЦІЯ</vt:lpstr>
      <vt:lpstr>Наша продукція</vt:lpstr>
      <vt:lpstr>ЗАМОВНИКИ КАДРІВ</vt:lpstr>
      <vt:lpstr>ГУРТКИ ХУДОЖНЬОЇ САМОДІЯЛЬНОСТІ</vt:lpstr>
      <vt:lpstr>ВОКАЛЬНИЙ  ГУРТОК</vt:lpstr>
      <vt:lpstr>ТАНЦЮВАЛЬНИЙ ГУРТОК</vt:lpstr>
      <vt:lpstr>ДЕКЛАМАТОРСЬКИЙ ГУРТОК</vt:lpstr>
      <vt:lpstr>“ПИСАНКА”</vt:lpstr>
      <vt:lpstr>Шевченківське свято</vt:lpstr>
      <vt:lpstr>ДЕНЬ ВЧИТЕЛЯ</vt:lpstr>
      <vt:lpstr>Обласний семінар  викладачів історії</vt:lpstr>
      <vt:lpstr>Обласний семінар  викладачів історії</vt:lpstr>
      <vt:lpstr>Обласний семінар  викладачів історії</vt:lpstr>
      <vt:lpstr>Звіт художньої самодіяльності</vt:lpstr>
      <vt:lpstr>Вечір пам’яті Йосипа Сліпого</vt:lpstr>
      <vt:lpstr>КОНКУРС “Чарівна стриянка”</vt:lpstr>
      <vt:lpstr>Військова підготовка</vt:lpstr>
      <vt:lpstr> В бібліотеці</vt:lpstr>
      <vt:lpstr>Презентация PowerPoint</vt:lpstr>
      <vt:lpstr>          В гуртожитку, як у своєму  домі</vt:lpstr>
      <vt:lpstr>           </vt:lpstr>
      <vt:lpstr>            </vt:lpstr>
      <vt:lpstr>Презентация PowerPoint</vt:lpstr>
      <vt:lpstr>1вересня у “Козака”</vt:lpstr>
      <vt:lpstr> Святковий вальс</vt:lpstr>
      <vt:lpstr>Подорож в Яремче</vt:lpstr>
      <vt:lpstr>Митний перехід Чоп</vt:lpstr>
      <vt:lpstr>Канатна дорога с.Ворохта</vt:lpstr>
      <vt:lpstr>Етнічний фестиваль Підкамінь</vt:lpstr>
      <vt:lpstr>Крехівський монастир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 училища дружна сім’я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ДОЗВІЛЛЯ</dc:title>
  <dc:creator>Oksana</dc:creator>
  <cp:lastModifiedBy>Вітуська</cp:lastModifiedBy>
  <cp:revision>90</cp:revision>
  <dcterms:created xsi:type="dcterms:W3CDTF">2010-04-24T17:26:21Z</dcterms:created>
  <dcterms:modified xsi:type="dcterms:W3CDTF">2015-04-22T05:58:04Z</dcterms:modified>
</cp:coreProperties>
</file>